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6" r:id="rId8"/>
    <p:sldId id="265" r:id="rId9"/>
    <p:sldId id="267" r:id="rId10"/>
    <p:sldId id="268" r:id="rId11"/>
    <p:sldId id="269" r:id="rId12"/>
    <p:sldId id="271" r:id="rId13"/>
    <p:sldId id="272" r:id="rId14"/>
    <p:sldId id="275" r:id="rId15"/>
    <p:sldId id="279" r:id="rId16"/>
    <p:sldId id="273" r:id="rId17"/>
    <p:sldId id="278" r:id="rId18"/>
    <p:sldId id="274" r:id="rId19"/>
    <p:sldId id="283" r:id="rId20"/>
    <p:sldId id="282" r:id="rId21"/>
    <p:sldId id="280" r:id="rId22"/>
    <p:sldId id="281" r:id="rId23"/>
    <p:sldId id="284" r:id="rId24"/>
    <p:sldId id="276" r:id="rId25"/>
    <p:sldId id="277" r:id="rId26"/>
    <p:sldId id="270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1699D7-5C6D-4877-8680-7C30F8CCA38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0D8F3F8-2543-4C9B-99E1-163D0A5EC3A9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pPr rtl="0"/>
          <a:r>
            <a:rPr lang="pt-BR" b="1" dirty="0" err="1" smtClean="0"/>
            <a:t>Polity</a:t>
          </a:r>
          <a:endParaRPr lang="pt-BR" dirty="0"/>
        </a:p>
      </dgm:t>
    </dgm:pt>
    <dgm:pt modelId="{1D90A7F3-648F-4B2B-B55E-C3E4CDCE64D2}" type="parTrans" cxnId="{E4E7FDA2-5088-41E7-A090-E331708C44FC}">
      <dgm:prSet/>
      <dgm:spPr/>
      <dgm:t>
        <a:bodyPr/>
        <a:lstStyle/>
        <a:p>
          <a:endParaRPr lang="pt-BR"/>
        </a:p>
      </dgm:t>
    </dgm:pt>
    <dgm:pt modelId="{18FA553C-CF91-429A-8263-B689DF5C6BAA}" type="sibTrans" cxnId="{E4E7FDA2-5088-41E7-A090-E331708C44FC}">
      <dgm:prSet/>
      <dgm:spPr>
        <a:solidFill>
          <a:srgbClr val="FFC000"/>
        </a:solidFill>
      </dgm:spPr>
      <dgm:t>
        <a:bodyPr/>
        <a:lstStyle/>
        <a:p>
          <a:endParaRPr lang="pt-BR"/>
        </a:p>
      </dgm:t>
    </dgm:pt>
    <dgm:pt modelId="{AAAF3BCD-0D41-4318-9C46-BE02C2354F74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pPr rtl="0"/>
          <a:r>
            <a:rPr lang="pt-BR" b="1" dirty="0" smtClean="0"/>
            <a:t>Policies</a:t>
          </a:r>
          <a:endParaRPr lang="pt-BR" dirty="0"/>
        </a:p>
      </dgm:t>
    </dgm:pt>
    <dgm:pt modelId="{BD3C195B-B34C-4069-ABCD-7F09057B44B3}" type="parTrans" cxnId="{DDF0B1E0-6676-469B-9F0E-C00FDAF7F482}">
      <dgm:prSet/>
      <dgm:spPr/>
      <dgm:t>
        <a:bodyPr/>
        <a:lstStyle/>
        <a:p>
          <a:endParaRPr lang="pt-BR"/>
        </a:p>
      </dgm:t>
    </dgm:pt>
    <dgm:pt modelId="{B77E4278-0480-4F38-866E-6622193B9E49}" type="sibTrans" cxnId="{DDF0B1E0-6676-469B-9F0E-C00FDAF7F482}">
      <dgm:prSet/>
      <dgm:spPr>
        <a:solidFill>
          <a:srgbClr val="FFC000"/>
        </a:solidFill>
      </dgm:spPr>
      <dgm:t>
        <a:bodyPr/>
        <a:lstStyle/>
        <a:p>
          <a:endParaRPr lang="pt-BR" dirty="0"/>
        </a:p>
      </dgm:t>
    </dgm:pt>
    <dgm:pt modelId="{E93E6681-06F3-400B-94CB-3C9AE04F7EBD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pt-BR" b="1" dirty="0" err="1" smtClean="0"/>
            <a:t>Politics</a:t>
          </a:r>
          <a:endParaRPr lang="pt-BR" b="1" dirty="0"/>
        </a:p>
      </dgm:t>
    </dgm:pt>
    <dgm:pt modelId="{8EFFC0D5-89C1-4CB1-AE29-AC219893353D}" type="parTrans" cxnId="{3AB13627-71F0-4C11-9605-64E2417D9859}">
      <dgm:prSet/>
      <dgm:spPr/>
      <dgm:t>
        <a:bodyPr/>
        <a:lstStyle/>
        <a:p>
          <a:endParaRPr lang="pt-BR"/>
        </a:p>
      </dgm:t>
    </dgm:pt>
    <dgm:pt modelId="{AD6CDBD7-4975-409E-8794-A9D6C66CD883}" type="sibTrans" cxnId="{3AB13627-71F0-4C11-9605-64E2417D9859}">
      <dgm:prSet/>
      <dgm:spPr>
        <a:solidFill>
          <a:srgbClr val="FFC000"/>
        </a:solidFill>
      </dgm:spPr>
      <dgm:t>
        <a:bodyPr/>
        <a:lstStyle/>
        <a:p>
          <a:endParaRPr lang="pt-BR" dirty="0"/>
        </a:p>
      </dgm:t>
    </dgm:pt>
    <dgm:pt modelId="{4746C4C1-19C5-425F-99CF-B497F8FC6FC0}" type="pres">
      <dgm:prSet presAssocID="{1B1699D7-5C6D-4877-8680-7C30F8CCA38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E5FEADB-A431-4FC8-B216-9187EA7431F2}" type="pres">
      <dgm:prSet presAssocID="{C0D8F3F8-2543-4C9B-99E1-163D0A5EC3A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7E04A38-56DC-4F1A-8797-840F0F4BBA47}" type="pres">
      <dgm:prSet presAssocID="{18FA553C-CF91-429A-8263-B689DF5C6BAA}" presName="sibTrans" presStyleLbl="sibTrans2D1" presStyleIdx="0" presStyleCnt="3"/>
      <dgm:spPr/>
      <dgm:t>
        <a:bodyPr/>
        <a:lstStyle/>
        <a:p>
          <a:endParaRPr lang="pt-BR"/>
        </a:p>
      </dgm:t>
    </dgm:pt>
    <dgm:pt modelId="{22F71221-CC4B-4E92-A173-A244D78EC864}" type="pres">
      <dgm:prSet presAssocID="{18FA553C-CF91-429A-8263-B689DF5C6BAA}" presName="connectorText" presStyleLbl="sibTrans2D1" presStyleIdx="0" presStyleCnt="3"/>
      <dgm:spPr/>
      <dgm:t>
        <a:bodyPr/>
        <a:lstStyle/>
        <a:p>
          <a:endParaRPr lang="pt-BR"/>
        </a:p>
      </dgm:t>
    </dgm:pt>
    <dgm:pt modelId="{CA0BFD22-0C01-4658-B94E-EB642AFCDCED}" type="pres">
      <dgm:prSet presAssocID="{E93E6681-06F3-400B-94CB-3C9AE04F7EB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44B543-AE6D-4CE4-8BBA-BAF28121B547}" type="pres">
      <dgm:prSet presAssocID="{AD6CDBD7-4975-409E-8794-A9D6C66CD883}" presName="sibTrans" presStyleLbl="sibTrans2D1" presStyleIdx="1" presStyleCnt="3"/>
      <dgm:spPr/>
      <dgm:t>
        <a:bodyPr/>
        <a:lstStyle/>
        <a:p>
          <a:endParaRPr lang="pt-BR"/>
        </a:p>
      </dgm:t>
    </dgm:pt>
    <dgm:pt modelId="{409952F6-660C-4A5E-942E-70EBA791DBCD}" type="pres">
      <dgm:prSet presAssocID="{AD6CDBD7-4975-409E-8794-A9D6C66CD883}" presName="connectorText" presStyleLbl="sibTrans2D1" presStyleIdx="1" presStyleCnt="3"/>
      <dgm:spPr/>
      <dgm:t>
        <a:bodyPr/>
        <a:lstStyle/>
        <a:p>
          <a:endParaRPr lang="pt-BR"/>
        </a:p>
      </dgm:t>
    </dgm:pt>
    <dgm:pt modelId="{B2525C0E-374E-460F-8658-F73260B9E327}" type="pres">
      <dgm:prSet presAssocID="{AAAF3BCD-0D41-4318-9C46-BE02C2354F7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BCF1A1D-B755-4015-99B6-088F7EDFC163}" type="pres">
      <dgm:prSet presAssocID="{B77E4278-0480-4F38-866E-6622193B9E49}" presName="sibTrans" presStyleLbl="sibTrans2D1" presStyleIdx="2" presStyleCnt="3"/>
      <dgm:spPr/>
      <dgm:t>
        <a:bodyPr/>
        <a:lstStyle/>
        <a:p>
          <a:endParaRPr lang="pt-BR"/>
        </a:p>
      </dgm:t>
    </dgm:pt>
    <dgm:pt modelId="{E749A0F6-0CEB-4E41-8035-BDBDFC71CCF9}" type="pres">
      <dgm:prSet presAssocID="{B77E4278-0480-4F38-866E-6622193B9E49}" presName="connectorText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E4E7FDA2-5088-41E7-A090-E331708C44FC}" srcId="{1B1699D7-5C6D-4877-8680-7C30F8CCA384}" destId="{C0D8F3F8-2543-4C9B-99E1-163D0A5EC3A9}" srcOrd="0" destOrd="0" parTransId="{1D90A7F3-648F-4B2B-B55E-C3E4CDCE64D2}" sibTransId="{18FA553C-CF91-429A-8263-B689DF5C6BAA}"/>
    <dgm:cxn modelId="{3AB13627-71F0-4C11-9605-64E2417D9859}" srcId="{1B1699D7-5C6D-4877-8680-7C30F8CCA384}" destId="{E93E6681-06F3-400B-94CB-3C9AE04F7EBD}" srcOrd="1" destOrd="0" parTransId="{8EFFC0D5-89C1-4CB1-AE29-AC219893353D}" sibTransId="{AD6CDBD7-4975-409E-8794-A9D6C66CD883}"/>
    <dgm:cxn modelId="{DDF0B1E0-6676-469B-9F0E-C00FDAF7F482}" srcId="{1B1699D7-5C6D-4877-8680-7C30F8CCA384}" destId="{AAAF3BCD-0D41-4318-9C46-BE02C2354F74}" srcOrd="2" destOrd="0" parTransId="{BD3C195B-B34C-4069-ABCD-7F09057B44B3}" sibTransId="{B77E4278-0480-4F38-866E-6622193B9E49}"/>
    <dgm:cxn modelId="{FFEDE58C-88EE-4F35-8A96-17ACC3938DD8}" type="presOf" srcId="{18FA553C-CF91-429A-8263-B689DF5C6BAA}" destId="{22F71221-CC4B-4E92-A173-A244D78EC864}" srcOrd="1" destOrd="0" presId="urn:microsoft.com/office/officeart/2005/8/layout/cycle2"/>
    <dgm:cxn modelId="{0EB818FB-1942-41A6-90B3-FD2143B6D626}" type="presOf" srcId="{E93E6681-06F3-400B-94CB-3C9AE04F7EBD}" destId="{CA0BFD22-0C01-4658-B94E-EB642AFCDCED}" srcOrd="0" destOrd="0" presId="urn:microsoft.com/office/officeart/2005/8/layout/cycle2"/>
    <dgm:cxn modelId="{A31E1E0B-6A87-438B-A109-47B76E51E7F6}" type="presOf" srcId="{B77E4278-0480-4F38-866E-6622193B9E49}" destId="{9BCF1A1D-B755-4015-99B6-088F7EDFC163}" srcOrd="0" destOrd="0" presId="urn:microsoft.com/office/officeart/2005/8/layout/cycle2"/>
    <dgm:cxn modelId="{449097F4-58A8-4014-9461-A191814C765B}" type="presOf" srcId="{AD6CDBD7-4975-409E-8794-A9D6C66CD883}" destId="{409952F6-660C-4A5E-942E-70EBA791DBCD}" srcOrd="1" destOrd="0" presId="urn:microsoft.com/office/officeart/2005/8/layout/cycle2"/>
    <dgm:cxn modelId="{C580B6F2-5679-4B54-89BA-33C405103493}" type="presOf" srcId="{1B1699D7-5C6D-4877-8680-7C30F8CCA384}" destId="{4746C4C1-19C5-425F-99CF-B497F8FC6FC0}" srcOrd="0" destOrd="0" presId="urn:microsoft.com/office/officeart/2005/8/layout/cycle2"/>
    <dgm:cxn modelId="{40BC4F4A-D1AE-4B1C-8B7B-A78F8F118B08}" type="presOf" srcId="{B77E4278-0480-4F38-866E-6622193B9E49}" destId="{E749A0F6-0CEB-4E41-8035-BDBDFC71CCF9}" srcOrd="1" destOrd="0" presId="urn:microsoft.com/office/officeart/2005/8/layout/cycle2"/>
    <dgm:cxn modelId="{767CCAC0-F4E2-45CA-A1BA-63A5381AE371}" type="presOf" srcId="{AAAF3BCD-0D41-4318-9C46-BE02C2354F74}" destId="{B2525C0E-374E-460F-8658-F73260B9E327}" srcOrd="0" destOrd="0" presId="urn:microsoft.com/office/officeart/2005/8/layout/cycle2"/>
    <dgm:cxn modelId="{B3689132-1174-4919-8C1E-0438518AF4CF}" type="presOf" srcId="{AD6CDBD7-4975-409E-8794-A9D6C66CD883}" destId="{BE44B543-AE6D-4CE4-8BBA-BAF28121B547}" srcOrd="0" destOrd="0" presId="urn:microsoft.com/office/officeart/2005/8/layout/cycle2"/>
    <dgm:cxn modelId="{A321EADB-5C0B-48B2-8578-BC82C3750AB6}" type="presOf" srcId="{C0D8F3F8-2543-4C9B-99E1-163D0A5EC3A9}" destId="{9E5FEADB-A431-4FC8-B216-9187EA7431F2}" srcOrd="0" destOrd="0" presId="urn:microsoft.com/office/officeart/2005/8/layout/cycle2"/>
    <dgm:cxn modelId="{A9AEBC2A-7CCB-4CAA-A937-030F7A9AF8BB}" type="presOf" srcId="{18FA553C-CF91-429A-8263-B689DF5C6BAA}" destId="{47E04A38-56DC-4F1A-8797-840F0F4BBA47}" srcOrd="0" destOrd="0" presId="urn:microsoft.com/office/officeart/2005/8/layout/cycle2"/>
    <dgm:cxn modelId="{0AD587D7-5ACD-4990-B42B-26A603815033}" type="presParOf" srcId="{4746C4C1-19C5-425F-99CF-B497F8FC6FC0}" destId="{9E5FEADB-A431-4FC8-B216-9187EA7431F2}" srcOrd="0" destOrd="0" presId="urn:microsoft.com/office/officeart/2005/8/layout/cycle2"/>
    <dgm:cxn modelId="{18077B77-75CF-4C18-925B-340211F3278C}" type="presParOf" srcId="{4746C4C1-19C5-425F-99CF-B497F8FC6FC0}" destId="{47E04A38-56DC-4F1A-8797-840F0F4BBA47}" srcOrd="1" destOrd="0" presId="urn:microsoft.com/office/officeart/2005/8/layout/cycle2"/>
    <dgm:cxn modelId="{5E974B38-117B-4F9E-A774-7D07F6CF0390}" type="presParOf" srcId="{47E04A38-56DC-4F1A-8797-840F0F4BBA47}" destId="{22F71221-CC4B-4E92-A173-A244D78EC864}" srcOrd="0" destOrd="0" presId="urn:microsoft.com/office/officeart/2005/8/layout/cycle2"/>
    <dgm:cxn modelId="{5F6C5612-5031-439A-BB73-9661284658A2}" type="presParOf" srcId="{4746C4C1-19C5-425F-99CF-B497F8FC6FC0}" destId="{CA0BFD22-0C01-4658-B94E-EB642AFCDCED}" srcOrd="2" destOrd="0" presId="urn:microsoft.com/office/officeart/2005/8/layout/cycle2"/>
    <dgm:cxn modelId="{52400211-A07A-41AC-9EC6-53D230EA5A8C}" type="presParOf" srcId="{4746C4C1-19C5-425F-99CF-B497F8FC6FC0}" destId="{BE44B543-AE6D-4CE4-8BBA-BAF28121B547}" srcOrd="3" destOrd="0" presId="urn:microsoft.com/office/officeart/2005/8/layout/cycle2"/>
    <dgm:cxn modelId="{09CA88CC-4DCC-4D50-A753-7D138D4E8138}" type="presParOf" srcId="{BE44B543-AE6D-4CE4-8BBA-BAF28121B547}" destId="{409952F6-660C-4A5E-942E-70EBA791DBCD}" srcOrd="0" destOrd="0" presId="urn:microsoft.com/office/officeart/2005/8/layout/cycle2"/>
    <dgm:cxn modelId="{DB188551-DA49-4FF9-B241-956E8F3429C5}" type="presParOf" srcId="{4746C4C1-19C5-425F-99CF-B497F8FC6FC0}" destId="{B2525C0E-374E-460F-8658-F73260B9E327}" srcOrd="4" destOrd="0" presId="urn:microsoft.com/office/officeart/2005/8/layout/cycle2"/>
    <dgm:cxn modelId="{D7F7AFC5-F53A-48A0-9644-E4E33A91414A}" type="presParOf" srcId="{4746C4C1-19C5-425F-99CF-B497F8FC6FC0}" destId="{9BCF1A1D-B755-4015-99B6-088F7EDFC163}" srcOrd="5" destOrd="0" presId="urn:microsoft.com/office/officeart/2005/8/layout/cycle2"/>
    <dgm:cxn modelId="{09CCDA6C-DC1A-4EDB-8079-69B2092230AF}" type="presParOf" srcId="{9BCF1A1D-B755-4015-99B6-088F7EDFC163}" destId="{E749A0F6-0CEB-4E41-8035-BDBDFC71CCF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A1C629B-BB5D-4F74-916F-870EA6AA9C1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33D5F43-24D6-46ED-B1BC-F718C18A6375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Modelo de Decisão Racional</a:t>
          </a:r>
          <a:endParaRPr lang="pt-BR" b="1" dirty="0">
            <a:solidFill>
              <a:schemeClr val="tx1"/>
            </a:solidFill>
          </a:endParaRPr>
        </a:p>
      </dgm:t>
    </dgm:pt>
    <dgm:pt modelId="{86F28549-6145-496E-9F04-6D0590B5ED79}" type="parTrans" cxnId="{BE1D213D-F145-430F-8346-76AF834B866D}">
      <dgm:prSet/>
      <dgm:spPr/>
      <dgm:t>
        <a:bodyPr/>
        <a:lstStyle/>
        <a:p>
          <a:endParaRPr lang="pt-BR"/>
        </a:p>
      </dgm:t>
    </dgm:pt>
    <dgm:pt modelId="{DCC39BDF-6053-4D90-96F4-2A4F1BDDBDF8}" type="sibTrans" cxnId="{BE1D213D-F145-430F-8346-76AF834B866D}">
      <dgm:prSet/>
      <dgm:spPr/>
      <dgm:t>
        <a:bodyPr/>
        <a:lstStyle/>
        <a:p>
          <a:endParaRPr lang="pt-BR"/>
        </a:p>
      </dgm:t>
    </dgm:pt>
    <dgm:pt modelId="{3F6390CD-6243-4042-A60B-DC937704D835}">
      <dgm:prSet phldrT="[Texto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t-BR" dirty="0" smtClean="0"/>
            <a:t>analisar</a:t>
          </a:r>
          <a:endParaRPr lang="pt-BR" dirty="0"/>
        </a:p>
      </dgm:t>
    </dgm:pt>
    <dgm:pt modelId="{13B2ECD9-8BFD-4386-B060-C6D3A1D8EA28}" type="parTrans" cxnId="{631D99DD-6D20-4D52-99AE-0DE1A3C5A0BB}">
      <dgm:prSet/>
      <dgm:spPr/>
      <dgm:t>
        <a:bodyPr/>
        <a:lstStyle/>
        <a:p>
          <a:endParaRPr lang="pt-BR"/>
        </a:p>
      </dgm:t>
    </dgm:pt>
    <dgm:pt modelId="{7A8623A5-9C1C-4660-8BCA-7C32484E4A87}" type="sibTrans" cxnId="{631D99DD-6D20-4D52-99AE-0DE1A3C5A0BB}">
      <dgm:prSet/>
      <dgm:spPr/>
      <dgm:t>
        <a:bodyPr/>
        <a:lstStyle/>
        <a:p>
          <a:endParaRPr lang="pt-BR"/>
        </a:p>
      </dgm:t>
    </dgm:pt>
    <dgm:pt modelId="{25E216BB-6AFD-468C-B598-6C8FA61D9390}">
      <dgm:prSet phldrT="[Texto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t-BR" dirty="0" smtClean="0"/>
            <a:t>identificar alternativas</a:t>
          </a:r>
          <a:endParaRPr lang="pt-BR" dirty="0"/>
        </a:p>
      </dgm:t>
    </dgm:pt>
    <dgm:pt modelId="{865318CB-FAA5-4F40-89E5-E52DDF6A6C5E}" type="parTrans" cxnId="{F58BEB63-161E-46BA-B91A-71FF46A7D7DA}">
      <dgm:prSet/>
      <dgm:spPr/>
      <dgm:t>
        <a:bodyPr/>
        <a:lstStyle/>
        <a:p>
          <a:endParaRPr lang="pt-BR"/>
        </a:p>
      </dgm:t>
    </dgm:pt>
    <dgm:pt modelId="{ECC6088D-EAE6-48D8-9988-79F1460C4EED}" type="sibTrans" cxnId="{F58BEB63-161E-46BA-B91A-71FF46A7D7DA}">
      <dgm:prSet/>
      <dgm:spPr/>
      <dgm:t>
        <a:bodyPr/>
        <a:lstStyle/>
        <a:p>
          <a:endParaRPr lang="pt-BR"/>
        </a:p>
      </dgm:t>
    </dgm:pt>
    <dgm:pt modelId="{58176DD7-307D-4D13-8968-9A0CC86CE24E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Modelo Incremental</a:t>
          </a:r>
          <a:endParaRPr lang="pt-BR" b="1" dirty="0">
            <a:solidFill>
              <a:schemeClr val="tx1"/>
            </a:solidFill>
          </a:endParaRPr>
        </a:p>
      </dgm:t>
    </dgm:pt>
    <dgm:pt modelId="{720FBA77-E5CF-4F93-8FA0-05F6198E3458}" type="parTrans" cxnId="{512AC3E8-8E4A-4766-BC08-D4144762F17A}">
      <dgm:prSet/>
      <dgm:spPr/>
      <dgm:t>
        <a:bodyPr/>
        <a:lstStyle/>
        <a:p>
          <a:endParaRPr lang="pt-BR"/>
        </a:p>
      </dgm:t>
    </dgm:pt>
    <dgm:pt modelId="{3479910F-A63C-4FFA-966C-8BCDA1EBEBEC}" type="sibTrans" cxnId="{512AC3E8-8E4A-4766-BC08-D4144762F17A}">
      <dgm:prSet/>
      <dgm:spPr/>
      <dgm:t>
        <a:bodyPr/>
        <a:lstStyle/>
        <a:p>
          <a:endParaRPr lang="pt-BR"/>
        </a:p>
      </dgm:t>
    </dgm:pt>
    <dgm:pt modelId="{B05465D6-BE9D-4695-A145-34C8D8843DB6}">
      <dgm:prSet phldrT="[Tex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t-BR" dirty="0" smtClean="0"/>
            <a:t>ajuste incremental</a:t>
          </a:r>
          <a:endParaRPr lang="pt-BR" dirty="0"/>
        </a:p>
      </dgm:t>
    </dgm:pt>
    <dgm:pt modelId="{D7C6B05E-17F9-4AD4-B23F-FE4234397544}" type="parTrans" cxnId="{141C96EF-15B2-4A99-A3E9-129A233D22DE}">
      <dgm:prSet/>
      <dgm:spPr/>
      <dgm:t>
        <a:bodyPr/>
        <a:lstStyle/>
        <a:p>
          <a:endParaRPr lang="pt-BR"/>
        </a:p>
      </dgm:t>
    </dgm:pt>
    <dgm:pt modelId="{4AE4E64F-C4FB-4BFC-B4F9-C6D5843F8E0E}" type="sibTrans" cxnId="{141C96EF-15B2-4A99-A3E9-129A233D22DE}">
      <dgm:prSet/>
      <dgm:spPr/>
      <dgm:t>
        <a:bodyPr/>
        <a:lstStyle/>
        <a:p>
          <a:endParaRPr lang="pt-BR"/>
        </a:p>
      </dgm:t>
    </dgm:pt>
    <dgm:pt modelId="{4AB99047-98AE-4ECC-9041-FD304B9CF3CB}">
      <dgm:prSet phldrT="[Tex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t-BR" dirty="0" smtClean="0"/>
            <a:t>experimentação e interação</a:t>
          </a:r>
          <a:endParaRPr lang="pt-BR" dirty="0"/>
        </a:p>
      </dgm:t>
    </dgm:pt>
    <dgm:pt modelId="{A94B5EE9-6B91-4DE1-98A6-A7B066F2B2B8}" type="parTrans" cxnId="{BCB1434B-A85A-4769-AC37-3AF9A4D0360C}">
      <dgm:prSet/>
      <dgm:spPr/>
      <dgm:t>
        <a:bodyPr/>
        <a:lstStyle/>
        <a:p>
          <a:endParaRPr lang="pt-BR"/>
        </a:p>
      </dgm:t>
    </dgm:pt>
    <dgm:pt modelId="{D26A0517-B663-40B4-A83F-32A0DA9D81FD}" type="sibTrans" cxnId="{BCB1434B-A85A-4769-AC37-3AF9A4D0360C}">
      <dgm:prSet/>
      <dgm:spPr/>
      <dgm:t>
        <a:bodyPr/>
        <a:lstStyle/>
        <a:p>
          <a:endParaRPr lang="pt-BR"/>
        </a:p>
      </dgm:t>
    </dgm:pt>
    <dgm:pt modelId="{4A3C3E69-B381-47B0-8CDD-ABB3DFAECBB0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Modelo das Coincidências</a:t>
          </a:r>
          <a:endParaRPr lang="pt-BR" b="1" dirty="0">
            <a:solidFill>
              <a:schemeClr val="tx1"/>
            </a:solidFill>
          </a:endParaRPr>
        </a:p>
      </dgm:t>
    </dgm:pt>
    <dgm:pt modelId="{DE6ACF19-39B5-43AA-B017-308C9BA74AF1}" type="parTrans" cxnId="{57269D31-7239-47F7-A5AC-A68893D4E92F}">
      <dgm:prSet/>
      <dgm:spPr/>
      <dgm:t>
        <a:bodyPr/>
        <a:lstStyle/>
        <a:p>
          <a:endParaRPr lang="pt-BR"/>
        </a:p>
      </dgm:t>
    </dgm:pt>
    <dgm:pt modelId="{B3E1DFC3-234B-4CA3-B359-12BCC5215AFB}" type="sibTrans" cxnId="{57269D31-7239-47F7-A5AC-A68893D4E92F}">
      <dgm:prSet/>
      <dgm:spPr/>
      <dgm:t>
        <a:bodyPr/>
        <a:lstStyle/>
        <a:p>
          <a:endParaRPr lang="pt-BR"/>
        </a:p>
      </dgm:t>
    </dgm:pt>
    <dgm:pt modelId="{87707CF4-528B-4C4F-9B0B-160F4EE0EC9D}">
      <dgm:prSet phldrT="[Texto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t-BR" dirty="0" smtClean="0"/>
            <a:t>corrente do problema</a:t>
          </a:r>
          <a:endParaRPr lang="pt-BR" dirty="0"/>
        </a:p>
      </dgm:t>
    </dgm:pt>
    <dgm:pt modelId="{7E9F3E06-F8C0-460D-8931-944C2B861817}" type="parTrans" cxnId="{4DC52063-F932-46C6-AC8E-84AEAA51D10B}">
      <dgm:prSet/>
      <dgm:spPr/>
      <dgm:t>
        <a:bodyPr/>
        <a:lstStyle/>
        <a:p>
          <a:endParaRPr lang="pt-BR"/>
        </a:p>
      </dgm:t>
    </dgm:pt>
    <dgm:pt modelId="{6B0DE54E-EDE1-4FD6-9BC4-D72EE535AB5E}" type="sibTrans" cxnId="{4DC52063-F932-46C6-AC8E-84AEAA51D10B}">
      <dgm:prSet/>
      <dgm:spPr/>
      <dgm:t>
        <a:bodyPr/>
        <a:lstStyle/>
        <a:p>
          <a:endParaRPr lang="pt-BR"/>
        </a:p>
      </dgm:t>
    </dgm:pt>
    <dgm:pt modelId="{62C512EF-91B1-4506-BB44-79B6E7D8DB46}">
      <dgm:prSet phldrT="[Texto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t-BR" dirty="0" smtClean="0"/>
            <a:t>corrente da política</a:t>
          </a:r>
          <a:endParaRPr lang="pt-BR" dirty="0"/>
        </a:p>
      </dgm:t>
    </dgm:pt>
    <dgm:pt modelId="{260F2EA0-B82F-4E76-8A2D-D9BC00084F72}" type="parTrans" cxnId="{DF8292E0-5AE1-4305-9C47-B9CA11CAC4F5}">
      <dgm:prSet/>
      <dgm:spPr/>
      <dgm:t>
        <a:bodyPr/>
        <a:lstStyle/>
        <a:p>
          <a:endParaRPr lang="pt-BR"/>
        </a:p>
      </dgm:t>
    </dgm:pt>
    <dgm:pt modelId="{08636412-698D-4D80-AC01-98AFD8E8D6DC}" type="sibTrans" cxnId="{DF8292E0-5AE1-4305-9C47-B9CA11CAC4F5}">
      <dgm:prSet/>
      <dgm:spPr/>
      <dgm:t>
        <a:bodyPr/>
        <a:lstStyle/>
        <a:p>
          <a:endParaRPr lang="pt-BR"/>
        </a:p>
      </dgm:t>
    </dgm:pt>
    <dgm:pt modelId="{C0027A0E-8A3C-4E1F-BF5F-A56353209AEC}">
      <dgm:prSet phldrT="[Texto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t-BR" dirty="0" smtClean="0"/>
            <a:t>comparar</a:t>
          </a:r>
          <a:endParaRPr lang="pt-BR" dirty="0"/>
        </a:p>
      </dgm:t>
    </dgm:pt>
    <dgm:pt modelId="{2255951A-919D-4561-BEB2-FE442F0383D2}" type="parTrans" cxnId="{FE9BDED9-0B02-4778-9DAF-D1455A6BF644}">
      <dgm:prSet/>
      <dgm:spPr/>
      <dgm:t>
        <a:bodyPr/>
        <a:lstStyle/>
        <a:p>
          <a:endParaRPr lang="pt-BR"/>
        </a:p>
      </dgm:t>
    </dgm:pt>
    <dgm:pt modelId="{A060F1DB-7390-4DB7-AEAA-4CF46C6DF66A}" type="sibTrans" cxnId="{FE9BDED9-0B02-4778-9DAF-D1455A6BF644}">
      <dgm:prSet/>
      <dgm:spPr/>
      <dgm:t>
        <a:bodyPr/>
        <a:lstStyle/>
        <a:p>
          <a:endParaRPr lang="pt-BR"/>
        </a:p>
      </dgm:t>
    </dgm:pt>
    <dgm:pt modelId="{99AE9597-56B5-49C4-83C9-62CC40AE2634}">
      <dgm:prSet phldrT="[Texto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t-BR" dirty="0" smtClean="0"/>
            <a:t>escolher</a:t>
          </a:r>
          <a:endParaRPr lang="pt-BR" dirty="0"/>
        </a:p>
      </dgm:t>
    </dgm:pt>
    <dgm:pt modelId="{7E5D784A-20DC-426E-B63E-FE2E801F5712}" type="parTrans" cxnId="{CA26327E-FCE5-45BB-98DC-C16C14BC59A1}">
      <dgm:prSet/>
      <dgm:spPr/>
      <dgm:t>
        <a:bodyPr/>
        <a:lstStyle/>
        <a:p>
          <a:endParaRPr lang="pt-BR"/>
        </a:p>
      </dgm:t>
    </dgm:pt>
    <dgm:pt modelId="{F53CEE82-5B4B-44B2-A4AF-D00D5B4CACC8}" type="sibTrans" cxnId="{CA26327E-FCE5-45BB-98DC-C16C14BC59A1}">
      <dgm:prSet/>
      <dgm:spPr/>
      <dgm:t>
        <a:bodyPr/>
        <a:lstStyle/>
        <a:p>
          <a:endParaRPr lang="pt-BR"/>
        </a:p>
      </dgm:t>
    </dgm:pt>
    <dgm:pt modelId="{8A013CC2-90C2-486C-A523-AF7924DEE6EC}">
      <dgm:prSet phldrT="[Tex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t-BR" dirty="0" smtClean="0"/>
            <a:t>nova informação, alteração nas relações</a:t>
          </a:r>
          <a:endParaRPr lang="pt-BR" dirty="0"/>
        </a:p>
      </dgm:t>
    </dgm:pt>
    <dgm:pt modelId="{B7840CDD-265A-4FB6-B742-4332B23B5DB7}" type="parTrans" cxnId="{1F172565-3486-407E-B303-E93ABF80C133}">
      <dgm:prSet/>
      <dgm:spPr/>
      <dgm:t>
        <a:bodyPr/>
        <a:lstStyle/>
        <a:p>
          <a:endParaRPr lang="pt-BR"/>
        </a:p>
      </dgm:t>
    </dgm:pt>
    <dgm:pt modelId="{7BD25D96-5751-4F6C-9B65-80A33235728C}" type="sibTrans" cxnId="{1F172565-3486-407E-B303-E93ABF80C133}">
      <dgm:prSet/>
      <dgm:spPr/>
      <dgm:t>
        <a:bodyPr/>
        <a:lstStyle/>
        <a:p>
          <a:endParaRPr lang="pt-BR"/>
        </a:p>
      </dgm:t>
    </dgm:pt>
    <dgm:pt modelId="{6326C549-0998-454C-ABAC-44D66E2EE643}">
      <dgm:prSet phldrT="[Texto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t-BR" dirty="0" smtClean="0"/>
            <a:t>corrente das soluções</a:t>
          </a:r>
          <a:endParaRPr lang="pt-BR" dirty="0"/>
        </a:p>
      </dgm:t>
    </dgm:pt>
    <dgm:pt modelId="{090F3016-9A99-4BA2-ADBC-9250891BD62B}" type="parTrans" cxnId="{EEEEB9F9-A970-494B-9C6F-F144B0DF4527}">
      <dgm:prSet/>
      <dgm:spPr/>
      <dgm:t>
        <a:bodyPr/>
        <a:lstStyle/>
        <a:p>
          <a:endParaRPr lang="pt-BR"/>
        </a:p>
      </dgm:t>
    </dgm:pt>
    <dgm:pt modelId="{4869C9B6-ACA0-474C-88A0-D4741CF1C6DC}" type="sibTrans" cxnId="{EEEEB9F9-A970-494B-9C6F-F144B0DF4527}">
      <dgm:prSet/>
      <dgm:spPr/>
      <dgm:t>
        <a:bodyPr/>
        <a:lstStyle/>
        <a:p>
          <a:endParaRPr lang="pt-BR"/>
        </a:p>
      </dgm:t>
    </dgm:pt>
    <dgm:pt modelId="{C31303C3-6588-48B5-8A83-AF400FDA1CA1}" type="pres">
      <dgm:prSet presAssocID="{CA1C629B-BB5D-4F74-916F-870EA6AA9C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DF39560-E3C6-4926-8EB1-A2A108E229BB}" type="pres">
      <dgm:prSet presAssocID="{133D5F43-24D6-46ED-B1BC-F718C18A6375}" presName="composite" presStyleCnt="0"/>
      <dgm:spPr/>
    </dgm:pt>
    <dgm:pt modelId="{62473A2D-BA36-4E6C-B6AE-9A7878DBEAEB}" type="pres">
      <dgm:prSet presAssocID="{133D5F43-24D6-46ED-B1BC-F718C18A637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9752A2C-6584-4568-B730-811789A18011}" type="pres">
      <dgm:prSet presAssocID="{133D5F43-24D6-46ED-B1BC-F718C18A637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24F553D-9DCA-4A07-A0AF-24513C921BBA}" type="pres">
      <dgm:prSet presAssocID="{DCC39BDF-6053-4D90-96F4-2A4F1BDDBDF8}" presName="space" presStyleCnt="0"/>
      <dgm:spPr/>
    </dgm:pt>
    <dgm:pt modelId="{05CAF3F3-132B-49C0-9FC9-073ABD7293D1}" type="pres">
      <dgm:prSet presAssocID="{58176DD7-307D-4D13-8968-9A0CC86CE24E}" presName="composite" presStyleCnt="0"/>
      <dgm:spPr/>
    </dgm:pt>
    <dgm:pt modelId="{E2973DD0-B3CC-458B-9753-CE4525798FB1}" type="pres">
      <dgm:prSet presAssocID="{58176DD7-307D-4D13-8968-9A0CC86CE24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1B76084-B647-4C6C-BE05-D569CE19F49A}" type="pres">
      <dgm:prSet presAssocID="{58176DD7-307D-4D13-8968-9A0CC86CE24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FEECD3-E2FF-4CA1-9064-44B7D5DE146E}" type="pres">
      <dgm:prSet presAssocID="{3479910F-A63C-4FFA-966C-8BCDA1EBEBEC}" presName="space" presStyleCnt="0"/>
      <dgm:spPr/>
    </dgm:pt>
    <dgm:pt modelId="{9DBBDFEA-5F69-4F17-A12D-36745E7C3871}" type="pres">
      <dgm:prSet presAssocID="{4A3C3E69-B381-47B0-8CDD-ABB3DFAECBB0}" presName="composite" presStyleCnt="0"/>
      <dgm:spPr/>
    </dgm:pt>
    <dgm:pt modelId="{66B81E74-C4FE-403E-88FD-5BFA05E597F8}" type="pres">
      <dgm:prSet presAssocID="{4A3C3E69-B381-47B0-8CDD-ABB3DFAECBB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CE0233-EF70-4351-8E60-A0F81916213D}" type="pres">
      <dgm:prSet presAssocID="{4A3C3E69-B381-47B0-8CDD-ABB3DFAECBB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F172565-3486-407E-B303-E93ABF80C133}" srcId="{58176DD7-307D-4D13-8968-9A0CC86CE24E}" destId="{8A013CC2-90C2-486C-A523-AF7924DEE6EC}" srcOrd="2" destOrd="0" parTransId="{B7840CDD-265A-4FB6-B742-4332B23B5DB7}" sibTransId="{7BD25D96-5751-4F6C-9B65-80A33235728C}"/>
    <dgm:cxn modelId="{13966185-AF18-4AF9-98CC-C92E7EBB4C8C}" type="presOf" srcId="{4AB99047-98AE-4ECC-9041-FD304B9CF3CB}" destId="{B1B76084-B647-4C6C-BE05-D569CE19F49A}" srcOrd="0" destOrd="1" presId="urn:microsoft.com/office/officeart/2005/8/layout/hList1"/>
    <dgm:cxn modelId="{DF8292E0-5AE1-4305-9C47-B9CA11CAC4F5}" srcId="{4A3C3E69-B381-47B0-8CDD-ABB3DFAECBB0}" destId="{62C512EF-91B1-4506-BB44-79B6E7D8DB46}" srcOrd="1" destOrd="0" parTransId="{260F2EA0-B82F-4E76-8A2D-D9BC00084F72}" sibTransId="{08636412-698D-4D80-AC01-98AFD8E8D6DC}"/>
    <dgm:cxn modelId="{EEEEB9F9-A970-494B-9C6F-F144B0DF4527}" srcId="{4A3C3E69-B381-47B0-8CDD-ABB3DFAECBB0}" destId="{6326C549-0998-454C-ABAC-44D66E2EE643}" srcOrd="2" destOrd="0" parTransId="{090F3016-9A99-4BA2-ADBC-9250891BD62B}" sibTransId="{4869C9B6-ACA0-474C-88A0-D4741CF1C6DC}"/>
    <dgm:cxn modelId="{5224DD8C-3B13-4828-AC51-C64E57BCE521}" type="presOf" srcId="{133D5F43-24D6-46ED-B1BC-F718C18A6375}" destId="{62473A2D-BA36-4E6C-B6AE-9A7878DBEAEB}" srcOrd="0" destOrd="0" presId="urn:microsoft.com/office/officeart/2005/8/layout/hList1"/>
    <dgm:cxn modelId="{BCB1434B-A85A-4769-AC37-3AF9A4D0360C}" srcId="{58176DD7-307D-4D13-8968-9A0CC86CE24E}" destId="{4AB99047-98AE-4ECC-9041-FD304B9CF3CB}" srcOrd="1" destOrd="0" parTransId="{A94B5EE9-6B91-4DE1-98A6-A7B066F2B2B8}" sibTransId="{D26A0517-B663-40B4-A83F-32A0DA9D81FD}"/>
    <dgm:cxn modelId="{512AC3E8-8E4A-4766-BC08-D4144762F17A}" srcId="{CA1C629B-BB5D-4F74-916F-870EA6AA9C1E}" destId="{58176DD7-307D-4D13-8968-9A0CC86CE24E}" srcOrd="1" destOrd="0" parTransId="{720FBA77-E5CF-4F93-8FA0-05F6198E3458}" sibTransId="{3479910F-A63C-4FFA-966C-8BCDA1EBEBEC}"/>
    <dgm:cxn modelId="{57269D31-7239-47F7-A5AC-A68893D4E92F}" srcId="{CA1C629B-BB5D-4F74-916F-870EA6AA9C1E}" destId="{4A3C3E69-B381-47B0-8CDD-ABB3DFAECBB0}" srcOrd="2" destOrd="0" parTransId="{DE6ACF19-39B5-43AA-B017-308C9BA74AF1}" sibTransId="{B3E1DFC3-234B-4CA3-B359-12BCC5215AFB}"/>
    <dgm:cxn modelId="{A8DD6BFD-4FF1-4E4D-A1F2-5C9EA79FAFC1}" type="presOf" srcId="{99AE9597-56B5-49C4-83C9-62CC40AE2634}" destId="{89752A2C-6584-4568-B730-811789A18011}" srcOrd="0" destOrd="3" presId="urn:microsoft.com/office/officeart/2005/8/layout/hList1"/>
    <dgm:cxn modelId="{A91454F5-AA20-40C8-8230-483B45C261C1}" type="presOf" srcId="{8A013CC2-90C2-486C-A523-AF7924DEE6EC}" destId="{B1B76084-B647-4C6C-BE05-D569CE19F49A}" srcOrd="0" destOrd="2" presId="urn:microsoft.com/office/officeart/2005/8/layout/hList1"/>
    <dgm:cxn modelId="{BE1D213D-F145-430F-8346-76AF834B866D}" srcId="{CA1C629B-BB5D-4F74-916F-870EA6AA9C1E}" destId="{133D5F43-24D6-46ED-B1BC-F718C18A6375}" srcOrd="0" destOrd="0" parTransId="{86F28549-6145-496E-9F04-6D0590B5ED79}" sibTransId="{DCC39BDF-6053-4D90-96F4-2A4F1BDDBDF8}"/>
    <dgm:cxn modelId="{001AA849-1590-4949-9C82-1200F29C65F3}" type="presOf" srcId="{CA1C629B-BB5D-4F74-916F-870EA6AA9C1E}" destId="{C31303C3-6588-48B5-8A83-AF400FDA1CA1}" srcOrd="0" destOrd="0" presId="urn:microsoft.com/office/officeart/2005/8/layout/hList1"/>
    <dgm:cxn modelId="{631D99DD-6D20-4D52-99AE-0DE1A3C5A0BB}" srcId="{133D5F43-24D6-46ED-B1BC-F718C18A6375}" destId="{3F6390CD-6243-4042-A60B-DC937704D835}" srcOrd="0" destOrd="0" parTransId="{13B2ECD9-8BFD-4386-B060-C6D3A1D8EA28}" sibTransId="{7A8623A5-9C1C-4660-8BCA-7C32484E4A87}"/>
    <dgm:cxn modelId="{31439DEF-3CC6-44C9-874F-EE05499AB5C1}" type="presOf" srcId="{58176DD7-307D-4D13-8968-9A0CC86CE24E}" destId="{E2973DD0-B3CC-458B-9753-CE4525798FB1}" srcOrd="0" destOrd="0" presId="urn:microsoft.com/office/officeart/2005/8/layout/hList1"/>
    <dgm:cxn modelId="{8F0B0635-2268-4FC5-8A54-0F63F5A9391E}" type="presOf" srcId="{25E216BB-6AFD-468C-B598-6C8FA61D9390}" destId="{89752A2C-6584-4568-B730-811789A18011}" srcOrd="0" destOrd="1" presId="urn:microsoft.com/office/officeart/2005/8/layout/hList1"/>
    <dgm:cxn modelId="{141C96EF-15B2-4A99-A3E9-129A233D22DE}" srcId="{58176DD7-307D-4D13-8968-9A0CC86CE24E}" destId="{B05465D6-BE9D-4695-A145-34C8D8843DB6}" srcOrd="0" destOrd="0" parTransId="{D7C6B05E-17F9-4AD4-B23F-FE4234397544}" sibTransId="{4AE4E64F-C4FB-4BFC-B4F9-C6D5843F8E0E}"/>
    <dgm:cxn modelId="{77C343F2-3084-4901-B0AB-721BDF4549AA}" type="presOf" srcId="{87707CF4-528B-4C4F-9B0B-160F4EE0EC9D}" destId="{32CE0233-EF70-4351-8E60-A0F81916213D}" srcOrd="0" destOrd="0" presId="urn:microsoft.com/office/officeart/2005/8/layout/hList1"/>
    <dgm:cxn modelId="{384F22B5-9529-4D06-9515-269F4E362DD0}" type="presOf" srcId="{B05465D6-BE9D-4695-A145-34C8D8843DB6}" destId="{B1B76084-B647-4C6C-BE05-D569CE19F49A}" srcOrd="0" destOrd="0" presId="urn:microsoft.com/office/officeart/2005/8/layout/hList1"/>
    <dgm:cxn modelId="{CA26327E-FCE5-45BB-98DC-C16C14BC59A1}" srcId="{133D5F43-24D6-46ED-B1BC-F718C18A6375}" destId="{99AE9597-56B5-49C4-83C9-62CC40AE2634}" srcOrd="3" destOrd="0" parTransId="{7E5D784A-20DC-426E-B63E-FE2E801F5712}" sibTransId="{F53CEE82-5B4B-44B2-A4AF-D00D5B4CACC8}"/>
    <dgm:cxn modelId="{F58BEB63-161E-46BA-B91A-71FF46A7D7DA}" srcId="{133D5F43-24D6-46ED-B1BC-F718C18A6375}" destId="{25E216BB-6AFD-468C-B598-6C8FA61D9390}" srcOrd="1" destOrd="0" parTransId="{865318CB-FAA5-4F40-89E5-E52DDF6A6C5E}" sibTransId="{ECC6088D-EAE6-48D8-9988-79F1460C4EED}"/>
    <dgm:cxn modelId="{4DC52063-F932-46C6-AC8E-84AEAA51D10B}" srcId="{4A3C3E69-B381-47B0-8CDD-ABB3DFAECBB0}" destId="{87707CF4-528B-4C4F-9B0B-160F4EE0EC9D}" srcOrd="0" destOrd="0" parTransId="{7E9F3E06-F8C0-460D-8931-944C2B861817}" sibTransId="{6B0DE54E-EDE1-4FD6-9BC4-D72EE535AB5E}"/>
    <dgm:cxn modelId="{0BC4DDA8-7BF7-42A4-8FC9-3B7445CDB124}" type="presOf" srcId="{62C512EF-91B1-4506-BB44-79B6E7D8DB46}" destId="{32CE0233-EF70-4351-8E60-A0F81916213D}" srcOrd="0" destOrd="1" presId="urn:microsoft.com/office/officeart/2005/8/layout/hList1"/>
    <dgm:cxn modelId="{6DA2995D-C358-4722-8FFF-3697335BAFDF}" type="presOf" srcId="{C0027A0E-8A3C-4E1F-BF5F-A56353209AEC}" destId="{89752A2C-6584-4568-B730-811789A18011}" srcOrd="0" destOrd="2" presId="urn:microsoft.com/office/officeart/2005/8/layout/hList1"/>
    <dgm:cxn modelId="{FE9BDED9-0B02-4778-9DAF-D1455A6BF644}" srcId="{133D5F43-24D6-46ED-B1BC-F718C18A6375}" destId="{C0027A0E-8A3C-4E1F-BF5F-A56353209AEC}" srcOrd="2" destOrd="0" parTransId="{2255951A-919D-4561-BEB2-FE442F0383D2}" sibTransId="{A060F1DB-7390-4DB7-AEAA-4CF46C6DF66A}"/>
    <dgm:cxn modelId="{395643C6-5727-40D8-AA81-AFDB58BCDFA7}" type="presOf" srcId="{6326C549-0998-454C-ABAC-44D66E2EE643}" destId="{32CE0233-EF70-4351-8E60-A0F81916213D}" srcOrd="0" destOrd="2" presId="urn:microsoft.com/office/officeart/2005/8/layout/hList1"/>
    <dgm:cxn modelId="{43D21FB8-3106-4769-8269-F4A32C737140}" type="presOf" srcId="{3F6390CD-6243-4042-A60B-DC937704D835}" destId="{89752A2C-6584-4568-B730-811789A18011}" srcOrd="0" destOrd="0" presId="urn:microsoft.com/office/officeart/2005/8/layout/hList1"/>
    <dgm:cxn modelId="{1357940B-2AD8-4F68-B568-A8ACE28A1A9D}" type="presOf" srcId="{4A3C3E69-B381-47B0-8CDD-ABB3DFAECBB0}" destId="{66B81E74-C4FE-403E-88FD-5BFA05E597F8}" srcOrd="0" destOrd="0" presId="urn:microsoft.com/office/officeart/2005/8/layout/hList1"/>
    <dgm:cxn modelId="{3A28E7AF-9F79-4443-B42C-C4B97268CCD4}" type="presParOf" srcId="{C31303C3-6588-48B5-8A83-AF400FDA1CA1}" destId="{BDF39560-E3C6-4926-8EB1-A2A108E229BB}" srcOrd="0" destOrd="0" presId="urn:microsoft.com/office/officeart/2005/8/layout/hList1"/>
    <dgm:cxn modelId="{DE09E133-E25C-4622-8DE4-4DFF6CD958F1}" type="presParOf" srcId="{BDF39560-E3C6-4926-8EB1-A2A108E229BB}" destId="{62473A2D-BA36-4E6C-B6AE-9A7878DBEAEB}" srcOrd="0" destOrd="0" presId="urn:microsoft.com/office/officeart/2005/8/layout/hList1"/>
    <dgm:cxn modelId="{3DF1536C-0FE7-48FE-B487-F19105F53681}" type="presParOf" srcId="{BDF39560-E3C6-4926-8EB1-A2A108E229BB}" destId="{89752A2C-6584-4568-B730-811789A18011}" srcOrd="1" destOrd="0" presId="urn:microsoft.com/office/officeart/2005/8/layout/hList1"/>
    <dgm:cxn modelId="{9B29AA5C-3ECF-4EDD-8205-EE7D14B27450}" type="presParOf" srcId="{C31303C3-6588-48B5-8A83-AF400FDA1CA1}" destId="{624F553D-9DCA-4A07-A0AF-24513C921BBA}" srcOrd="1" destOrd="0" presId="urn:microsoft.com/office/officeart/2005/8/layout/hList1"/>
    <dgm:cxn modelId="{DC21AD3A-71F6-4D19-B076-7A650A33F0C0}" type="presParOf" srcId="{C31303C3-6588-48B5-8A83-AF400FDA1CA1}" destId="{05CAF3F3-132B-49C0-9FC9-073ABD7293D1}" srcOrd="2" destOrd="0" presId="urn:microsoft.com/office/officeart/2005/8/layout/hList1"/>
    <dgm:cxn modelId="{ABB8B140-E60A-44E2-BAE5-712AB8E55F03}" type="presParOf" srcId="{05CAF3F3-132B-49C0-9FC9-073ABD7293D1}" destId="{E2973DD0-B3CC-458B-9753-CE4525798FB1}" srcOrd="0" destOrd="0" presId="urn:microsoft.com/office/officeart/2005/8/layout/hList1"/>
    <dgm:cxn modelId="{366D7B3E-6772-4F3C-9505-8FF9A1F45CDE}" type="presParOf" srcId="{05CAF3F3-132B-49C0-9FC9-073ABD7293D1}" destId="{B1B76084-B647-4C6C-BE05-D569CE19F49A}" srcOrd="1" destOrd="0" presId="urn:microsoft.com/office/officeart/2005/8/layout/hList1"/>
    <dgm:cxn modelId="{AB329B3F-4698-4185-A983-FDD4FFFE9145}" type="presParOf" srcId="{C31303C3-6588-48B5-8A83-AF400FDA1CA1}" destId="{58FEECD3-E2FF-4CA1-9064-44B7D5DE146E}" srcOrd="3" destOrd="0" presId="urn:microsoft.com/office/officeart/2005/8/layout/hList1"/>
    <dgm:cxn modelId="{70E93012-ED74-4C35-A459-0994361749A6}" type="presParOf" srcId="{C31303C3-6588-48B5-8A83-AF400FDA1CA1}" destId="{9DBBDFEA-5F69-4F17-A12D-36745E7C3871}" srcOrd="4" destOrd="0" presId="urn:microsoft.com/office/officeart/2005/8/layout/hList1"/>
    <dgm:cxn modelId="{0ADABA34-F6A0-4DB5-AA2C-226AF632F8E9}" type="presParOf" srcId="{9DBBDFEA-5F69-4F17-A12D-36745E7C3871}" destId="{66B81E74-C4FE-403E-88FD-5BFA05E597F8}" srcOrd="0" destOrd="0" presId="urn:microsoft.com/office/officeart/2005/8/layout/hList1"/>
    <dgm:cxn modelId="{029EC2C7-64AD-4A37-BB05-3391650F3CF8}" type="presParOf" srcId="{9DBBDFEA-5F69-4F17-A12D-36745E7C3871}" destId="{32CE0233-EF70-4351-8E60-A0F81916213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A1C629B-BB5D-4F74-916F-870EA6AA9C1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33D5F43-24D6-46ED-B1BC-F718C18A6375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Administração Pública Tradicional</a:t>
          </a:r>
          <a:endParaRPr lang="pt-BR" b="1" dirty="0">
            <a:solidFill>
              <a:schemeClr val="tx1"/>
            </a:solidFill>
          </a:endParaRPr>
        </a:p>
      </dgm:t>
    </dgm:pt>
    <dgm:pt modelId="{86F28549-6145-496E-9F04-6D0590B5ED79}" type="parTrans" cxnId="{BE1D213D-F145-430F-8346-76AF834B866D}">
      <dgm:prSet/>
      <dgm:spPr/>
      <dgm:t>
        <a:bodyPr/>
        <a:lstStyle/>
        <a:p>
          <a:endParaRPr lang="pt-BR"/>
        </a:p>
      </dgm:t>
    </dgm:pt>
    <dgm:pt modelId="{DCC39BDF-6053-4D90-96F4-2A4F1BDDBDF8}" type="sibTrans" cxnId="{BE1D213D-F145-430F-8346-76AF834B866D}">
      <dgm:prSet/>
      <dgm:spPr/>
      <dgm:t>
        <a:bodyPr/>
        <a:lstStyle/>
        <a:p>
          <a:endParaRPr lang="pt-BR"/>
        </a:p>
      </dgm:t>
    </dgm:pt>
    <dgm:pt modelId="{3F6390CD-6243-4042-A60B-DC937704D835}">
      <dgm:prSet phldrT="[Texto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t-BR" sz="2500" b="1" dirty="0" smtClean="0"/>
            <a:t>Eficiência</a:t>
          </a:r>
          <a:r>
            <a:rPr lang="pt-BR" sz="2500" dirty="0" smtClean="0"/>
            <a:t> </a:t>
          </a:r>
          <a:r>
            <a:rPr lang="pt-BR" sz="2400" dirty="0" smtClean="0"/>
            <a:t>=&gt; racionalidade e forma =&gt; procedimentos administrativos</a:t>
          </a:r>
          <a:endParaRPr lang="pt-BR" sz="2400" dirty="0"/>
        </a:p>
      </dgm:t>
    </dgm:pt>
    <dgm:pt modelId="{13B2ECD9-8BFD-4386-B060-C6D3A1D8EA28}" type="parTrans" cxnId="{631D99DD-6D20-4D52-99AE-0DE1A3C5A0BB}">
      <dgm:prSet/>
      <dgm:spPr/>
      <dgm:t>
        <a:bodyPr/>
        <a:lstStyle/>
        <a:p>
          <a:endParaRPr lang="pt-BR"/>
        </a:p>
      </dgm:t>
    </dgm:pt>
    <dgm:pt modelId="{7A8623A5-9C1C-4660-8BCA-7C32484E4A87}" type="sibTrans" cxnId="{631D99DD-6D20-4D52-99AE-0DE1A3C5A0BB}">
      <dgm:prSet/>
      <dgm:spPr/>
      <dgm:t>
        <a:bodyPr/>
        <a:lstStyle/>
        <a:p>
          <a:endParaRPr lang="pt-BR"/>
        </a:p>
      </dgm:t>
    </dgm:pt>
    <dgm:pt modelId="{58176DD7-307D-4D13-8968-9A0CC86CE24E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Nova </a:t>
          </a:r>
          <a:br>
            <a:rPr lang="pt-BR" b="1" dirty="0" smtClean="0">
              <a:solidFill>
                <a:schemeClr val="tx1"/>
              </a:solidFill>
            </a:rPr>
          </a:br>
          <a:r>
            <a:rPr lang="pt-BR" b="1" dirty="0" smtClean="0">
              <a:solidFill>
                <a:schemeClr val="tx1"/>
              </a:solidFill>
            </a:rPr>
            <a:t>Gestão Pública</a:t>
          </a:r>
          <a:endParaRPr lang="pt-BR" b="1" dirty="0">
            <a:solidFill>
              <a:schemeClr val="tx1"/>
            </a:solidFill>
          </a:endParaRPr>
        </a:p>
      </dgm:t>
    </dgm:pt>
    <dgm:pt modelId="{720FBA77-E5CF-4F93-8FA0-05F6198E3458}" type="parTrans" cxnId="{512AC3E8-8E4A-4766-BC08-D4144762F17A}">
      <dgm:prSet/>
      <dgm:spPr/>
      <dgm:t>
        <a:bodyPr/>
        <a:lstStyle/>
        <a:p>
          <a:endParaRPr lang="pt-BR"/>
        </a:p>
      </dgm:t>
    </dgm:pt>
    <dgm:pt modelId="{3479910F-A63C-4FFA-966C-8BCDA1EBEBEC}" type="sibTrans" cxnId="{512AC3E8-8E4A-4766-BC08-D4144762F17A}">
      <dgm:prSet/>
      <dgm:spPr/>
      <dgm:t>
        <a:bodyPr/>
        <a:lstStyle/>
        <a:p>
          <a:endParaRPr lang="pt-BR"/>
        </a:p>
      </dgm:t>
    </dgm:pt>
    <dgm:pt modelId="{B05465D6-BE9D-4695-A145-34C8D8843DB6}">
      <dgm:prSet phldrT="[Texto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t-BR" sz="2400" b="1" dirty="0" smtClean="0"/>
            <a:t>Incentivos</a:t>
          </a:r>
          <a:r>
            <a:rPr lang="pt-BR" sz="2400" dirty="0" smtClean="0"/>
            <a:t> </a:t>
          </a:r>
          <a:r>
            <a:rPr lang="pt-BR" sz="2000" dirty="0" smtClean="0"/>
            <a:t>(inspiração do mercado) =&gt; fixar objetivos, avaliar atingimento, premiar ou castigar =&gt; </a:t>
          </a:r>
          <a:r>
            <a:rPr lang="pt-BR" sz="2000" dirty="0" err="1" smtClean="0"/>
            <a:t>gerencialização</a:t>
          </a:r>
          <a:endParaRPr lang="pt-BR" sz="2000" dirty="0"/>
        </a:p>
      </dgm:t>
    </dgm:pt>
    <dgm:pt modelId="{D7C6B05E-17F9-4AD4-B23F-FE4234397544}" type="parTrans" cxnId="{141C96EF-15B2-4A99-A3E9-129A233D22DE}">
      <dgm:prSet/>
      <dgm:spPr/>
      <dgm:t>
        <a:bodyPr/>
        <a:lstStyle/>
        <a:p>
          <a:endParaRPr lang="pt-BR"/>
        </a:p>
      </dgm:t>
    </dgm:pt>
    <dgm:pt modelId="{4AE4E64F-C4FB-4BFC-B4F9-C6D5843F8E0E}" type="sibTrans" cxnId="{141C96EF-15B2-4A99-A3E9-129A233D22DE}">
      <dgm:prSet/>
      <dgm:spPr/>
      <dgm:t>
        <a:bodyPr/>
        <a:lstStyle/>
        <a:p>
          <a:endParaRPr lang="pt-BR"/>
        </a:p>
      </dgm:t>
    </dgm:pt>
    <dgm:pt modelId="{4A3C3E69-B381-47B0-8CDD-ABB3DFAECBB0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Administração Pública Relacional</a:t>
          </a:r>
          <a:endParaRPr lang="pt-BR" b="1" dirty="0">
            <a:solidFill>
              <a:schemeClr val="tx1"/>
            </a:solidFill>
          </a:endParaRPr>
        </a:p>
      </dgm:t>
    </dgm:pt>
    <dgm:pt modelId="{DE6ACF19-39B5-43AA-B017-308C9BA74AF1}" type="parTrans" cxnId="{57269D31-7239-47F7-A5AC-A68893D4E92F}">
      <dgm:prSet/>
      <dgm:spPr/>
      <dgm:t>
        <a:bodyPr/>
        <a:lstStyle/>
        <a:p>
          <a:endParaRPr lang="pt-BR"/>
        </a:p>
      </dgm:t>
    </dgm:pt>
    <dgm:pt modelId="{B3E1DFC3-234B-4CA3-B359-12BCC5215AFB}" type="sibTrans" cxnId="{57269D31-7239-47F7-A5AC-A68893D4E92F}">
      <dgm:prSet/>
      <dgm:spPr/>
      <dgm:t>
        <a:bodyPr/>
        <a:lstStyle/>
        <a:p>
          <a:endParaRPr lang="pt-BR"/>
        </a:p>
      </dgm:t>
    </dgm:pt>
    <dgm:pt modelId="{87707CF4-528B-4C4F-9B0B-160F4EE0EC9D}">
      <dgm:prSet phldrT="[Texto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t-BR" dirty="0" smtClean="0"/>
            <a:t>Das hierarquias às </a:t>
          </a:r>
          <a:r>
            <a:rPr lang="pt-BR" b="1" dirty="0" smtClean="0"/>
            <a:t>redes</a:t>
          </a:r>
          <a:endParaRPr lang="pt-BR" b="1" dirty="0"/>
        </a:p>
      </dgm:t>
    </dgm:pt>
    <dgm:pt modelId="{7E9F3E06-F8C0-460D-8931-944C2B861817}" type="parTrans" cxnId="{4DC52063-F932-46C6-AC8E-84AEAA51D10B}">
      <dgm:prSet/>
      <dgm:spPr/>
      <dgm:t>
        <a:bodyPr/>
        <a:lstStyle/>
        <a:p>
          <a:endParaRPr lang="pt-BR"/>
        </a:p>
      </dgm:t>
    </dgm:pt>
    <dgm:pt modelId="{6B0DE54E-EDE1-4FD6-9BC4-D72EE535AB5E}" type="sibTrans" cxnId="{4DC52063-F932-46C6-AC8E-84AEAA51D10B}">
      <dgm:prSet/>
      <dgm:spPr/>
      <dgm:t>
        <a:bodyPr/>
        <a:lstStyle/>
        <a:p>
          <a:endParaRPr lang="pt-BR"/>
        </a:p>
      </dgm:t>
    </dgm:pt>
    <dgm:pt modelId="{5FE11E02-7EEB-40AF-9DAC-D158C928BF68}">
      <dgm:prSet phldrT="[Texto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t-BR" sz="2500" b="1" dirty="0" smtClean="0"/>
            <a:t>Igualdade</a:t>
          </a:r>
          <a:r>
            <a:rPr lang="pt-BR" sz="2500" dirty="0" smtClean="0"/>
            <a:t> </a:t>
          </a:r>
          <a:r>
            <a:rPr lang="pt-BR" sz="2400" dirty="0" smtClean="0"/>
            <a:t>=&gt; despersonalização</a:t>
          </a:r>
          <a:endParaRPr lang="pt-BR" sz="2500" dirty="0"/>
        </a:p>
      </dgm:t>
    </dgm:pt>
    <dgm:pt modelId="{18182BCD-99CA-434C-9DF1-4176BA40823F}" type="parTrans" cxnId="{F4DF509A-C61C-4DEB-8122-217B9115A9F4}">
      <dgm:prSet/>
      <dgm:spPr/>
      <dgm:t>
        <a:bodyPr/>
        <a:lstStyle/>
        <a:p>
          <a:endParaRPr lang="pt-BR"/>
        </a:p>
      </dgm:t>
    </dgm:pt>
    <dgm:pt modelId="{916CB287-D984-49F4-AC6B-BE0D08127A75}" type="sibTrans" cxnId="{F4DF509A-C61C-4DEB-8122-217B9115A9F4}">
      <dgm:prSet/>
      <dgm:spPr/>
      <dgm:t>
        <a:bodyPr/>
        <a:lstStyle/>
        <a:p>
          <a:endParaRPr lang="pt-BR"/>
        </a:p>
      </dgm:t>
    </dgm:pt>
    <dgm:pt modelId="{7B34B649-C541-44AB-B672-ED422331B55A}">
      <dgm:prSet phldrT="[Texto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t-BR" sz="2400" b="1" dirty="0" smtClean="0"/>
            <a:t>Colaboração</a:t>
          </a:r>
          <a:r>
            <a:rPr lang="pt-BR" sz="2400" dirty="0" smtClean="0"/>
            <a:t> </a:t>
          </a:r>
          <a:r>
            <a:rPr lang="pt-BR" sz="2000" dirty="0" smtClean="0"/>
            <a:t>(inspiração empresarial) =&gt; estratégias, desburocratização, flexibilidade</a:t>
          </a:r>
          <a:endParaRPr lang="pt-BR" sz="2000" dirty="0"/>
        </a:p>
      </dgm:t>
    </dgm:pt>
    <dgm:pt modelId="{9D23C026-4094-4304-B76B-D884E1F5BB18}" type="parTrans" cxnId="{82DB7CFE-79EC-47AD-BC65-B95C67103FA1}">
      <dgm:prSet/>
      <dgm:spPr/>
      <dgm:t>
        <a:bodyPr/>
        <a:lstStyle/>
        <a:p>
          <a:endParaRPr lang="pt-BR"/>
        </a:p>
      </dgm:t>
    </dgm:pt>
    <dgm:pt modelId="{467D9505-4450-4DB3-B2FC-47559A2C7739}" type="sibTrans" cxnId="{82DB7CFE-79EC-47AD-BC65-B95C67103FA1}">
      <dgm:prSet/>
      <dgm:spPr/>
      <dgm:t>
        <a:bodyPr/>
        <a:lstStyle/>
        <a:p>
          <a:endParaRPr lang="pt-BR"/>
        </a:p>
      </dgm:t>
    </dgm:pt>
    <dgm:pt modelId="{1C20E204-B235-4EEA-AF64-31CB2E9A4971}">
      <dgm:prSet phldrT="[Texto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endParaRPr lang="pt-BR" dirty="0"/>
        </a:p>
      </dgm:t>
    </dgm:pt>
    <dgm:pt modelId="{9BBD3222-7E6C-4840-8F95-A254E9381E2E}" type="parTrans" cxnId="{60613C1E-2BBA-4747-A4D0-9437B2363D3A}">
      <dgm:prSet/>
      <dgm:spPr/>
      <dgm:t>
        <a:bodyPr/>
        <a:lstStyle/>
        <a:p>
          <a:endParaRPr lang="pt-BR"/>
        </a:p>
      </dgm:t>
    </dgm:pt>
    <dgm:pt modelId="{6E46D75E-21F7-4025-94AA-E42473364F02}" type="sibTrans" cxnId="{60613C1E-2BBA-4747-A4D0-9437B2363D3A}">
      <dgm:prSet/>
      <dgm:spPr/>
      <dgm:t>
        <a:bodyPr/>
        <a:lstStyle/>
        <a:p>
          <a:endParaRPr lang="pt-BR"/>
        </a:p>
      </dgm:t>
    </dgm:pt>
    <dgm:pt modelId="{BEDFB1D2-0591-457B-84AA-8B31E00F59EA}">
      <dgm:prSet phldrT="[Texto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t-BR" dirty="0" smtClean="0"/>
            <a:t>Da autoridade à </a:t>
          </a:r>
          <a:r>
            <a:rPr lang="pt-BR" b="1" dirty="0" smtClean="0"/>
            <a:t>confiança</a:t>
          </a:r>
          <a:endParaRPr lang="pt-BR" b="1" dirty="0"/>
        </a:p>
      </dgm:t>
    </dgm:pt>
    <dgm:pt modelId="{F4F22392-C3BB-4690-BDFB-570B32ADAC65}" type="parTrans" cxnId="{A8D25B43-8DA0-4631-A570-11AA5D856C09}">
      <dgm:prSet/>
      <dgm:spPr/>
      <dgm:t>
        <a:bodyPr/>
        <a:lstStyle/>
        <a:p>
          <a:endParaRPr lang="pt-BR"/>
        </a:p>
      </dgm:t>
    </dgm:pt>
    <dgm:pt modelId="{40B6B4D1-CF7D-4165-B9E1-56959C6751E8}" type="sibTrans" cxnId="{A8D25B43-8DA0-4631-A570-11AA5D856C09}">
      <dgm:prSet/>
      <dgm:spPr/>
      <dgm:t>
        <a:bodyPr/>
        <a:lstStyle/>
        <a:p>
          <a:endParaRPr lang="pt-BR"/>
        </a:p>
      </dgm:t>
    </dgm:pt>
    <dgm:pt modelId="{D5114C3E-D5DF-486A-A770-7A8E83066EDF}">
      <dgm:prSet phldrT="[Texto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t-BR" dirty="0" smtClean="0"/>
            <a:t>Da eficiência à </a:t>
          </a:r>
          <a:r>
            <a:rPr lang="pt-BR" b="1" dirty="0" smtClean="0"/>
            <a:t>inteligência</a:t>
          </a:r>
          <a:endParaRPr lang="pt-BR" b="1" dirty="0"/>
        </a:p>
      </dgm:t>
    </dgm:pt>
    <dgm:pt modelId="{5AEA2B9A-1DFD-4AC4-85B0-2D820B65445B}" type="parTrans" cxnId="{B12A2B39-C027-45A0-8AB3-44D2A3B31C9B}">
      <dgm:prSet/>
      <dgm:spPr/>
      <dgm:t>
        <a:bodyPr/>
        <a:lstStyle/>
        <a:p>
          <a:endParaRPr lang="pt-BR"/>
        </a:p>
      </dgm:t>
    </dgm:pt>
    <dgm:pt modelId="{03771D0F-A4F7-4D2E-9971-CC4F878EF604}" type="sibTrans" cxnId="{B12A2B39-C027-45A0-8AB3-44D2A3B31C9B}">
      <dgm:prSet/>
      <dgm:spPr/>
      <dgm:t>
        <a:bodyPr/>
        <a:lstStyle/>
        <a:p>
          <a:endParaRPr lang="pt-BR"/>
        </a:p>
      </dgm:t>
    </dgm:pt>
    <dgm:pt modelId="{C9B03883-074E-4EB9-AFB3-4A273195CCDD}">
      <dgm:prSet phldrT="[Texto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t-BR" dirty="0" smtClean="0"/>
            <a:t>Da segurança à </a:t>
          </a:r>
          <a:r>
            <a:rPr lang="pt-BR" b="1" dirty="0" smtClean="0"/>
            <a:t>inovação</a:t>
          </a:r>
          <a:endParaRPr lang="pt-BR" b="1" dirty="0"/>
        </a:p>
      </dgm:t>
    </dgm:pt>
    <dgm:pt modelId="{AAEEF20D-7F13-4E12-B2AD-6EF3EBF98028}" type="parTrans" cxnId="{ED1F178D-34E3-4D31-9DA9-D4A19000ADC7}">
      <dgm:prSet/>
      <dgm:spPr/>
      <dgm:t>
        <a:bodyPr/>
        <a:lstStyle/>
        <a:p>
          <a:endParaRPr lang="pt-BR"/>
        </a:p>
      </dgm:t>
    </dgm:pt>
    <dgm:pt modelId="{E456F03B-72BD-4248-981E-E1AD9E1538CF}" type="sibTrans" cxnId="{ED1F178D-34E3-4D31-9DA9-D4A19000ADC7}">
      <dgm:prSet/>
      <dgm:spPr/>
      <dgm:t>
        <a:bodyPr/>
        <a:lstStyle/>
        <a:p>
          <a:endParaRPr lang="pt-BR"/>
        </a:p>
      </dgm:t>
    </dgm:pt>
    <dgm:pt modelId="{7EDB8F5D-17AF-452B-978E-1F2A76EDF3C4}">
      <dgm:prSet phldrT="[Texto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t-BR" dirty="0" smtClean="0"/>
            <a:t>Da liderança heroica à </a:t>
          </a:r>
          <a:r>
            <a:rPr lang="pt-BR" b="1" dirty="0" smtClean="0"/>
            <a:t>relacional</a:t>
          </a:r>
          <a:endParaRPr lang="pt-BR" b="1" dirty="0"/>
        </a:p>
      </dgm:t>
    </dgm:pt>
    <dgm:pt modelId="{D3BF0CF3-0DE9-4EA4-9122-D1A6930DFB9C}" type="parTrans" cxnId="{DBF544B1-8BE5-47C2-AD3F-117F7A835E72}">
      <dgm:prSet/>
      <dgm:spPr/>
      <dgm:t>
        <a:bodyPr/>
        <a:lstStyle/>
        <a:p>
          <a:endParaRPr lang="pt-BR"/>
        </a:p>
      </dgm:t>
    </dgm:pt>
    <dgm:pt modelId="{E9324DC0-90BF-4A97-959C-653A4DE9698D}" type="sibTrans" cxnId="{DBF544B1-8BE5-47C2-AD3F-117F7A835E72}">
      <dgm:prSet/>
      <dgm:spPr/>
      <dgm:t>
        <a:bodyPr/>
        <a:lstStyle/>
        <a:p>
          <a:endParaRPr lang="pt-BR"/>
        </a:p>
      </dgm:t>
    </dgm:pt>
    <dgm:pt modelId="{C31303C3-6588-48B5-8A83-AF400FDA1CA1}" type="pres">
      <dgm:prSet presAssocID="{CA1C629B-BB5D-4F74-916F-870EA6AA9C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DF39560-E3C6-4926-8EB1-A2A108E229BB}" type="pres">
      <dgm:prSet presAssocID="{133D5F43-24D6-46ED-B1BC-F718C18A6375}" presName="composite" presStyleCnt="0"/>
      <dgm:spPr/>
    </dgm:pt>
    <dgm:pt modelId="{62473A2D-BA36-4E6C-B6AE-9A7878DBEAEB}" type="pres">
      <dgm:prSet presAssocID="{133D5F43-24D6-46ED-B1BC-F718C18A637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9752A2C-6584-4568-B730-811789A18011}" type="pres">
      <dgm:prSet presAssocID="{133D5F43-24D6-46ED-B1BC-F718C18A637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24F553D-9DCA-4A07-A0AF-24513C921BBA}" type="pres">
      <dgm:prSet presAssocID="{DCC39BDF-6053-4D90-96F4-2A4F1BDDBDF8}" presName="space" presStyleCnt="0"/>
      <dgm:spPr/>
    </dgm:pt>
    <dgm:pt modelId="{05CAF3F3-132B-49C0-9FC9-073ABD7293D1}" type="pres">
      <dgm:prSet presAssocID="{58176DD7-307D-4D13-8968-9A0CC86CE24E}" presName="composite" presStyleCnt="0"/>
      <dgm:spPr/>
    </dgm:pt>
    <dgm:pt modelId="{E2973DD0-B3CC-458B-9753-CE4525798FB1}" type="pres">
      <dgm:prSet presAssocID="{58176DD7-307D-4D13-8968-9A0CC86CE24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1B76084-B647-4C6C-BE05-D569CE19F49A}" type="pres">
      <dgm:prSet presAssocID="{58176DD7-307D-4D13-8968-9A0CC86CE24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FEECD3-E2FF-4CA1-9064-44B7D5DE146E}" type="pres">
      <dgm:prSet presAssocID="{3479910F-A63C-4FFA-966C-8BCDA1EBEBEC}" presName="space" presStyleCnt="0"/>
      <dgm:spPr/>
    </dgm:pt>
    <dgm:pt modelId="{9DBBDFEA-5F69-4F17-A12D-36745E7C3871}" type="pres">
      <dgm:prSet presAssocID="{4A3C3E69-B381-47B0-8CDD-ABB3DFAECBB0}" presName="composite" presStyleCnt="0"/>
      <dgm:spPr/>
    </dgm:pt>
    <dgm:pt modelId="{66B81E74-C4FE-403E-88FD-5BFA05E597F8}" type="pres">
      <dgm:prSet presAssocID="{4A3C3E69-B381-47B0-8CDD-ABB3DFAECBB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CE0233-EF70-4351-8E60-A0F81916213D}" type="pres">
      <dgm:prSet presAssocID="{4A3C3E69-B381-47B0-8CDD-ABB3DFAECBB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0613C1E-2BBA-4747-A4D0-9437B2363D3A}" srcId="{4A3C3E69-B381-47B0-8CDD-ABB3DFAECBB0}" destId="{1C20E204-B235-4EEA-AF64-31CB2E9A4971}" srcOrd="5" destOrd="0" parTransId="{9BBD3222-7E6C-4840-8F95-A254E9381E2E}" sibTransId="{6E46D75E-21F7-4025-94AA-E42473364F02}"/>
    <dgm:cxn modelId="{FBC24E7F-B662-4861-8CF0-1FCD061DB4DD}" type="presOf" srcId="{58176DD7-307D-4D13-8968-9A0CC86CE24E}" destId="{E2973DD0-B3CC-458B-9753-CE4525798FB1}" srcOrd="0" destOrd="0" presId="urn:microsoft.com/office/officeart/2005/8/layout/hList1"/>
    <dgm:cxn modelId="{ED1F178D-34E3-4D31-9DA9-D4A19000ADC7}" srcId="{4A3C3E69-B381-47B0-8CDD-ABB3DFAECBB0}" destId="{C9B03883-074E-4EB9-AFB3-4A273195CCDD}" srcOrd="3" destOrd="0" parTransId="{AAEEF20D-7F13-4E12-B2AD-6EF3EBF98028}" sibTransId="{E456F03B-72BD-4248-981E-E1AD9E1538CF}"/>
    <dgm:cxn modelId="{4EAF1BE3-6961-4B1E-A434-83F069F6288A}" type="presOf" srcId="{3F6390CD-6243-4042-A60B-DC937704D835}" destId="{89752A2C-6584-4568-B730-811789A18011}" srcOrd="0" destOrd="0" presId="urn:microsoft.com/office/officeart/2005/8/layout/hList1"/>
    <dgm:cxn modelId="{8EECABCB-98DF-4E3A-87EB-C610EA451D4C}" type="presOf" srcId="{C9B03883-074E-4EB9-AFB3-4A273195CCDD}" destId="{32CE0233-EF70-4351-8E60-A0F81916213D}" srcOrd="0" destOrd="3" presId="urn:microsoft.com/office/officeart/2005/8/layout/hList1"/>
    <dgm:cxn modelId="{512AC3E8-8E4A-4766-BC08-D4144762F17A}" srcId="{CA1C629B-BB5D-4F74-916F-870EA6AA9C1E}" destId="{58176DD7-307D-4D13-8968-9A0CC86CE24E}" srcOrd="1" destOrd="0" parTransId="{720FBA77-E5CF-4F93-8FA0-05F6198E3458}" sibTransId="{3479910F-A63C-4FFA-966C-8BCDA1EBEBEC}"/>
    <dgm:cxn modelId="{82DB7CFE-79EC-47AD-BC65-B95C67103FA1}" srcId="{58176DD7-307D-4D13-8968-9A0CC86CE24E}" destId="{7B34B649-C541-44AB-B672-ED422331B55A}" srcOrd="1" destOrd="0" parTransId="{9D23C026-4094-4304-B76B-D884E1F5BB18}" sibTransId="{467D9505-4450-4DB3-B2FC-47559A2C7739}"/>
    <dgm:cxn modelId="{7AF7B2DC-7981-4612-A1AF-C5694CEF2B2F}" type="presOf" srcId="{7B34B649-C541-44AB-B672-ED422331B55A}" destId="{B1B76084-B647-4C6C-BE05-D569CE19F49A}" srcOrd="0" destOrd="1" presId="urn:microsoft.com/office/officeart/2005/8/layout/hList1"/>
    <dgm:cxn modelId="{BA0ABAD6-02A0-4E7B-8064-5E4525F8D4DB}" type="presOf" srcId="{133D5F43-24D6-46ED-B1BC-F718C18A6375}" destId="{62473A2D-BA36-4E6C-B6AE-9A7878DBEAEB}" srcOrd="0" destOrd="0" presId="urn:microsoft.com/office/officeart/2005/8/layout/hList1"/>
    <dgm:cxn modelId="{B12A2B39-C027-45A0-8AB3-44D2A3B31C9B}" srcId="{4A3C3E69-B381-47B0-8CDD-ABB3DFAECBB0}" destId="{D5114C3E-D5DF-486A-A770-7A8E83066EDF}" srcOrd="2" destOrd="0" parTransId="{5AEA2B9A-1DFD-4AC4-85B0-2D820B65445B}" sibTransId="{03771D0F-A4F7-4D2E-9971-CC4F878EF604}"/>
    <dgm:cxn modelId="{7BC8443A-AF36-407C-8662-77FE75833D94}" type="presOf" srcId="{7EDB8F5D-17AF-452B-978E-1F2A76EDF3C4}" destId="{32CE0233-EF70-4351-8E60-A0F81916213D}" srcOrd="0" destOrd="4" presId="urn:microsoft.com/office/officeart/2005/8/layout/hList1"/>
    <dgm:cxn modelId="{4DC52063-F932-46C6-AC8E-84AEAA51D10B}" srcId="{4A3C3E69-B381-47B0-8CDD-ABB3DFAECBB0}" destId="{87707CF4-528B-4C4F-9B0B-160F4EE0EC9D}" srcOrd="0" destOrd="0" parTransId="{7E9F3E06-F8C0-460D-8931-944C2B861817}" sibTransId="{6B0DE54E-EDE1-4FD6-9BC4-D72EE535AB5E}"/>
    <dgm:cxn modelId="{C12BC846-0A9F-463C-B32B-8FFF5E0AE0F5}" type="presOf" srcId="{1C20E204-B235-4EEA-AF64-31CB2E9A4971}" destId="{32CE0233-EF70-4351-8E60-A0F81916213D}" srcOrd="0" destOrd="5" presId="urn:microsoft.com/office/officeart/2005/8/layout/hList1"/>
    <dgm:cxn modelId="{F3F44557-C4C3-4F36-BD82-FD5F4B62FA59}" type="presOf" srcId="{CA1C629B-BB5D-4F74-916F-870EA6AA9C1E}" destId="{C31303C3-6588-48B5-8A83-AF400FDA1CA1}" srcOrd="0" destOrd="0" presId="urn:microsoft.com/office/officeart/2005/8/layout/hList1"/>
    <dgm:cxn modelId="{BE1D213D-F145-430F-8346-76AF834B866D}" srcId="{CA1C629B-BB5D-4F74-916F-870EA6AA9C1E}" destId="{133D5F43-24D6-46ED-B1BC-F718C18A6375}" srcOrd="0" destOrd="0" parTransId="{86F28549-6145-496E-9F04-6D0590B5ED79}" sibTransId="{DCC39BDF-6053-4D90-96F4-2A4F1BDDBDF8}"/>
    <dgm:cxn modelId="{C6C74D65-C359-43AD-A78D-95CE419CEC51}" type="presOf" srcId="{87707CF4-528B-4C4F-9B0B-160F4EE0EC9D}" destId="{32CE0233-EF70-4351-8E60-A0F81916213D}" srcOrd="0" destOrd="0" presId="urn:microsoft.com/office/officeart/2005/8/layout/hList1"/>
    <dgm:cxn modelId="{60A5C3D7-64F3-41D7-B8DA-7E53C4FE17F8}" type="presOf" srcId="{4A3C3E69-B381-47B0-8CDD-ABB3DFAECBB0}" destId="{66B81E74-C4FE-403E-88FD-5BFA05E597F8}" srcOrd="0" destOrd="0" presId="urn:microsoft.com/office/officeart/2005/8/layout/hList1"/>
    <dgm:cxn modelId="{57269D31-7239-47F7-A5AC-A68893D4E92F}" srcId="{CA1C629B-BB5D-4F74-916F-870EA6AA9C1E}" destId="{4A3C3E69-B381-47B0-8CDD-ABB3DFAECBB0}" srcOrd="2" destOrd="0" parTransId="{DE6ACF19-39B5-43AA-B017-308C9BA74AF1}" sibTransId="{B3E1DFC3-234B-4CA3-B359-12BCC5215AFB}"/>
    <dgm:cxn modelId="{2C0E81EA-394A-4A1C-A7E6-6E30C133D524}" type="presOf" srcId="{BEDFB1D2-0591-457B-84AA-8B31E00F59EA}" destId="{32CE0233-EF70-4351-8E60-A0F81916213D}" srcOrd="0" destOrd="1" presId="urn:microsoft.com/office/officeart/2005/8/layout/hList1"/>
    <dgm:cxn modelId="{141C96EF-15B2-4A99-A3E9-129A233D22DE}" srcId="{58176DD7-307D-4D13-8968-9A0CC86CE24E}" destId="{B05465D6-BE9D-4695-A145-34C8D8843DB6}" srcOrd="0" destOrd="0" parTransId="{D7C6B05E-17F9-4AD4-B23F-FE4234397544}" sibTransId="{4AE4E64F-C4FB-4BFC-B4F9-C6D5843F8E0E}"/>
    <dgm:cxn modelId="{631D99DD-6D20-4D52-99AE-0DE1A3C5A0BB}" srcId="{133D5F43-24D6-46ED-B1BC-F718C18A6375}" destId="{3F6390CD-6243-4042-A60B-DC937704D835}" srcOrd="0" destOrd="0" parTransId="{13B2ECD9-8BFD-4386-B060-C6D3A1D8EA28}" sibTransId="{7A8623A5-9C1C-4660-8BCA-7C32484E4A87}"/>
    <dgm:cxn modelId="{8D27DEE7-39FF-44B7-A47F-6D6D4B2EC3B2}" type="presOf" srcId="{B05465D6-BE9D-4695-A145-34C8D8843DB6}" destId="{B1B76084-B647-4C6C-BE05-D569CE19F49A}" srcOrd="0" destOrd="0" presId="urn:microsoft.com/office/officeart/2005/8/layout/hList1"/>
    <dgm:cxn modelId="{DBF544B1-8BE5-47C2-AD3F-117F7A835E72}" srcId="{4A3C3E69-B381-47B0-8CDD-ABB3DFAECBB0}" destId="{7EDB8F5D-17AF-452B-978E-1F2A76EDF3C4}" srcOrd="4" destOrd="0" parTransId="{D3BF0CF3-0DE9-4EA4-9122-D1A6930DFB9C}" sibTransId="{E9324DC0-90BF-4A97-959C-653A4DE9698D}"/>
    <dgm:cxn modelId="{CE31BCED-8961-44A7-A394-67D1BB96A7BD}" type="presOf" srcId="{D5114C3E-D5DF-486A-A770-7A8E83066EDF}" destId="{32CE0233-EF70-4351-8E60-A0F81916213D}" srcOrd="0" destOrd="2" presId="urn:microsoft.com/office/officeart/2005/8/layout/hList1"/>
    <dgm:cxn modelId="{A8D25B43-8DA0-4631-A570-11AA5D856C09}" srcId="{4A3C3E69-B381-47B0-8CDD-ABB3DFAECBB0}" destId="{BEDFB1D2-0591-457B-84AA-8B31E00F59EA}" srcOrd="1" destOrd="0" parTransId="{F4F22392-C3BB-4690-BDFB-570B32ADAC65}" sibTransId="{40B6B4D1-CF7D-4165-B9E1-56959C6751E8}"/>
    <dgm:cxn modelId="{F4DF509A-C61C-4DEB-8122-217B9115A9F4}" srcId="{133D5F43-24D6-46ED-B1BC-F718C18A6375}" destId="{5FE11E02-7EEB-40AF-9DAC-D158C928BF68}" srcOrd="1" destOrd="0" parTransId="{18182BCD-99CA-434C-9DF1-4176BA40823F}" sibTransId="{916CB287-D984-49F4-AC6B-BE0D08127A75}"/>
    <dgm:cxn modelId="{698883C0-9E15-4BE7-9F6F-FB8B2B1346C2}" type="presOf" srcId="{5FE11E02-7EEB-40AF-9DAC-D158C928BF68}" destId="{89752A2C-6584-4568-B730-811789A18011}" srcOrd="0" destOrd="1" presId="urn:microsoft.com/office/officeart/2005/8/layout/hList1"/>
    <dgm:cxn modelId="{649FAB8B-BB44-4679-AA0B-E6D1C1443A1B}" type="presParOf" srcId="{C31303C3-6588-48B5-8A83-AF400FDA1CA1}" destId="{BDF39560-E3C6-4926-8EB1-A2A108E229BB}" srcOrd="0" destOrd="0" presId="urn:microsoft.com/office/officeart/2005/8/layout/hList1"/>
    <dgm:cxn modelId="{FDCE7145-EE9F-4B97-AE15-F8463622820E}" type="presParOf" srcId="{BDF39560-E3C6-4926-8EB1-A2A108E229BB}" destId="{62473A2D-BA36-4E6C-B6AE-9A7878DBEAEB}" srcOrd="0" destOrd="0" presId="urn:microsoft.com/office/officeart/2005/8/layout/hList1"/>
    <dgm:cxn modelId="{7FE0CE22-82AE-4968-89E0-AA971261A40F}" type="presParOf" srcId="{BDF39560-E3C6-4926-8EB1-A2A108E229BB}" destId="{89752A2C-6584-4568-B730-811789A18011}" srcOrd="1" destOrd="0" presId="urn:microsoft.com/office/officeart/2005/8/layout/hList1"/>
    <dgm:cxn modelId="{2D840265-ADE7-4383-B5F0-6863F557C3B6}" type="presParOf" srcId="{C31303C3-6588-48B5-8A83-AF400FDA1CA1}" destId="{624F553D-9DCA-4A07-A0AF-24513C921BBA}" srcOrd="1" destOrd="0" presId="urn:microsoft.com/office/officeart/2005/8/layout/hList1"/>
    <dgm:cxn modelId="{838ECB08-5BE3-4431-8975-1831E22F791D}" type="presParOf" srcId="{C31303C3-6588-48B5-8A83-AF400FDA1CA1}" destId="{05CAF3F3-132B-49C0-9FC9-073ABD7293D1}" srcOrd="2" destOrd="0" presId="urn:microsoft.com/office/officeart/2005/8/layout/hList1"/>
    <dgm:cxn modelId="{F43EAEBE-3C84-4AB3-8909-D1D0F3E653FD}" type="presParOf" srcId="{05CAF3F3-132B-49C0-9FC9-073ABD7293D1}" destId="{E2973DD0-B3CC-458B-9753-CE4525798FB1}" srcOrd="0" destOrd="0" presId="urn:microsoft.com/office/officeart/2005/8/layout/hList1"/>
    <dgm:cxn modelId="{948F1B79-50F2-467B-A8F7-1B2179CD9F75}" type="presParOf" srcId="{05CAF3F3-132B-49C0-9FC9-073ABD7293D1}" destId="{B1B76084-B647-4C6C-BE05-D569CE19F49A}" srcOrd="1" destOrd="0" presId="urn:microsoft.com/office/officeart/2005/8/layout/hList1"/>
    <dgm:cxn modelId="{1BA62833-C167-4237-AF58-E3CB8B9086F0}" type="presParOf" srcId="{C31303C3-6588-48B5-8A83-AF400FDA1CA1}" destId="{58FEECD3-E2FF-4CA1-9064-44B7D5DE146E}" srcOrd="3" destOrd="0" presId="urn:microsoft.com/office/officeart/2005/8/layout/hList1"/>
    <dgm:cxn modelId="{2B84434A-01FD-42B2-BC6A-F55EA54B94BC}" type="presParOf" srcId="{C31303C3-6588-48B5-8A83-AF400FDA1CA1}" destId="{9DBBDFEA-5F69-4F17-A12D-36745E7C3871}" srcOrd="4" destOrd="0" presId="urn:microsoft.com/office/officeart/2005/8/layout/hList1"/>
    <dgm:cxn modelId="{49477F0D-11AC-431F-B332-7118CC530681}" type="presParOf" srcId="{9DBBDFEA-5F69-4F17-A12D-36745E7C3871}" destId="{66B81E74-C4FE-403E-88FD-5BFA05E597F8}" srcOrd="0" destOrd="0" presId="urn:microsoft.com/office/officeart/2005/8/layout/hList1"/>
    <dgm:cxn modelId="{6E951501-92A3-42DF-97D4-A5E807579DC8}" type="presParOf" srcId="{9DBBDFEA-5F69-4F17-A12D-36745E7C3871}" destId="{32CE0233-EF70-4351-8E60-A0F81916213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B4B5A1-7848-460B-B198-A32CAD5D9E9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DF89FF4-D242-4C0D-8633-F2ECB3C39D69}">
      <dgm:prSet phldrT="[Texto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pt-BR" sz="1800" b="1" dirty="0" smtClean="0"/>
            <a:t>Percepção</a:t>
          </a:r>
          <a:endParaRPr lang="pt-BR" sz="1800" b="1" dirty="0"/>
        </a:p>
      </dgm:t>
    </dgm:pt>
    <dgm:pt modelId="{F49E1B3B-E4BB-4059-83C5-2F037096A58D}" type="parTrans" cxnId="{98BF984E-6F77-4995-B08A-62C1C140C42D}">
      <dgm:prSet/>
      <dgm:spPr/>
      <dgm:t>
        <a:bodyPr/>
        <a:lstStyle/>
        <a:p>
          <a:endParaRPr lang="pt-BR"/>
        </a:p>
      </dgm:t>
    </dgm:pt>
    <dgm:pt modelId="{923FF4CD-C9FA-46D3-885A-7A9C2101BA38}" type="sibTrans" cxnId="{98BF984E-6F77-4995-B08A-62C1C140C42D}">
      <dgm:prSet/>
      <dgm:spPr/>
      <dgm:t>
        <a:bodyPr/>
        <a:lstStyle/>
        <a:p>
          <a:endParaRPr lang="pt-BR"/>
        </a:p>
      </dgm:t>
    </dgm:pt>
    <dgm:pt modelId="{1DBDF3C5-B737-4150-A7F7-651FB002884A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1800" b="1" dirty="0" smtClean="0"/>
            <a:t>Agenda</a:t>
          </a:r>
          <a:endParaRPr lang="pt-BR" sz="1500" b="1" dirty="0"/>
        </a:p>
      </dgm:t>
    </dgm:pt>
    <dgm:pt modelId="{A87C6FCC-2F19-4058-B0E4-3C040C3F0073}" type="parTrans" cxnId="{DE1C91D6-31DD-4510-AFE1-DA1ECD13EEB4}">
      <dgm:prSet/>
      <dgm:spPr/>
      <dgm:t>
        <a:bodyPr/>
        <a:lstStyle/>
        <a:p>
          <a:endParaRPr lang="pt-BR"/>
        </a:p>
      </dgm:t>
    </dgm:pt>
    <dgm:pt modelId="{1E58536A-BFA5-4DF3-B837-09F28999CECA}" type="sibTrans" cxnId="{DE1C91D6-31DD-4510-AFE1-DA1ECD13EEB4}">
      <dgm:prSet/>
      <dgm:spPr/>
      <dgm:t>
        <a:bodyPr/>
        <a:lstStyle/>
        <a:p>
          <a:endParaRPr lang="pt-BR"/>
        </a:p>
      </dgm:t>
    </dgm:pt>
    <dgm:pt modelId="{694A4EFC-C44B-4B12-B3DF-558208E1D849}">
      <dgm:prSet phldrT="[Tex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pt-BR" sz="1800" b="1" dirty="0" smtClean="0"/>
            <a:t>Formulação</a:t>
          </a:r>
          <a:endParaRPr lang="pt-BR" sz="1500" b="1" dirty="0"/>
        </a:p>
      </dgm:t>
    </dgm:pt>
    <dgm:pt modelId="{15C1CC3D-8A69-4022-B12E-5C81D67C0FD6}" type="parTrans" cxnId="{7C2CDA44-4354-47BC-AD96-8E0F04D2FF1C}">
      <dgm:prSet/>
      <dgm:spPr/>
      <dgm:t>
        <a:bodyPr/>
        <a:lstStyle/>
        <a:p>
          <a:endParaRPr lang="pt-BR"/>
        </a:p>
      </dgm:t>
    </dgm:pt>
    <dgm:pt modelId="{2707812C-23DE-4C5B-81A5-F867B9938BDF}" type="sibTrans" cxnId="{7C2CDA44-4354-47BC-AD96-8E0F04D2FF1C}">
      <dgm:prSet/>
      <dgm:spPr/>
      <dgm:t>
        <a:bodyPr/>
        <a:lstStyle/>
        <a:p>
          <a:endParaRPr lang="pt-BR"/>
        </a:p>
      </dgm:t>
    </dgm:pt>
    <dgm:pt modelId="{58E59E9E-B1B7-487D-A2E5-DE9D969B8E51}">
      <dgm:prSet phldrT="[Texto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pt-BR" sz="1800" b="1" dirty="0" smtClean="0"/>
            <a:t>Implementação</a:t>
          </a:r>
          <a:endParaRPr lang="pt-BR" sz="1500" b="1" dirty="0"/>
        </a:p>
      </dgm:t>
    </dgm:pt>
    <dgm:pt modelId="{0123A8C2-D3B6-40D9-A5E9-FF0B0C179A71}" type="parTrans" cxnId="{C4AB9686-C425-44E5-841E-6C5C5C799175}">
      <dgm:prSet/>
      <dgm:spPr/>
      <dgm:t>
        <a:bodyPr/>
        <a:lstStyle/>
        <a:p>
          <a:endParaRPr lang="pt-BR"/>
        </a:p>
      </dgm:t>
    </dgm:pt>
    <dgm:pt modelId="{B3B36B7E-C2A2-449C-BDF9-BF2D09456AEC}" type="sibTrans" cxnId="{C4AB9686-C425-44E5-841E-6C5C5C799175}">
      <dgm:prSet/>
      <dgm:spPr/>
      <dgm:t>
        <a:bodyPr/>
        <a:lstStyle/>
        <a:p>
          <a:endParaRPr lang="pt-BR"/>
        </a:p>
      </dgm:t>
    </dgm:pt>
    <dgm:pt modelId="{25CBB5FB-35B2-42D9-A1EB-B0BF644E5100}">
      <dgm:prSet phldrT="[Texto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sz="1800" b="1" dirty="0" smtClean="0"/>
            <a:t>Avaliação</a:t>
          </a:r>
          <a:endParaRPr lang="pt-BR" sz="2500" b="1" dirty="0"/>
        </a:p>
      </dgm:t>
    </dgm:pt>
    <dgm:pt modelId="{2E11870A-2D6A-40B4-8390-26DAFF7E0239}" type="parTrans" cxnId="{1B37285C-0606-456A-BFE9-E06D4162E53D}">
      <dgm:prSet/>
      <dgm:spPr/>
      <dgm:t>
        <a:bodyPr/>
        <a:lstStyle/>
        <a:p>
          <a:endParaRPr lang="pt-BR"/>
        </a:p>
      </dgm:t>
    </dgm:pt>
    <dgm:pt modelId="{6111F13D-DC5C-4611-9CBF-49FA83D79AD9}" type="sibTrans" cxnId="{1B37285C-0606-456A-BFE9-E06D4162E53D}">
      <dgm:prSet/>
      <dgm:spPr/>
      <dgm:t>
        <a:bodyPr/>
        <a:lstStyle/>
        <a:p>
          <a:endParaRPr lang="pt-BR"/>
        </a:p>
      </dgm:t>
    </dgm:pt>
    <dgm:pt modelId="{193F9C5B-DADB-4ABE-B960-EE3A66BDA4A5}" type="pres">
      <dgm:prSet presAssocID="{6BB4B5A1-7848-460B-B198-A32CAD5D9E9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629C576-A2BB-4A86-B9FC-FB3D823E39EB}" type="pres">
      <dgm:prSet presAssocID="{CDF89FF4-D242-4C0D-8633-F2ECB3C39D69}" presName="node" presStyleLbl="node1" presStyleIdx="0" presStyleCnt="5" custRadScaleRad="52710" custRadScaleInc="558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A2AAD42-55CD-4F27-828E-962C41C108D3}" type="pres">
      <dgm:prSet presAssocID="{923FF4CD-C9FA-46D3-885A-7A9C2101BA38}" presName="sibTrans" presStyleLbl="sibTrans2D1" presStyleIdx="0" presStyleCnt="5"/>
      <dgm:spPr/>
      <dgm:t>
        <a:bodyPr/>
        <a:lstStyle/>
        <a:p>
          <a:endParaRPr lang="pt-BR"/>
        </a:p>
      </dgm:t>
    </dgm:pt>
    <dgm:pt modelId="{F77C8721-B092-44B6-935C-68786B51256C}" type="pres">
      <dgm:prSet presAssocID="{923FF4CD-C9FA-46D3-885A-7A9C2101BA38}" presName="connectorText" presStyleLbl="sibTrans2D1" presStyleIdx="0" presStyleCnt="5"/>
      <dgm:spPr/>
      <dgm:t>
        <a:bodyPr/>
        <a:lstStyle/>
        <a:p>
          <a:endParaRPr lang="pt-BR"/>
        </a:p>
      </dgm:t>
    </dgm:pt>
    <dgm:pt modelId="{76484412-640D-4C31-86FB-C595212BC964}" type="pres">
      <dgm:prSet presAssocID="{1DBDF3C5-B737-4150-A7F7-651FB002884A}" presName="node" presStyleLbl="node1" presStyleIdx="1" presStyleCnt="5" custRadScaleRad="102728" custRadScaleInc="2606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2E1FEC4-5AF1-4F32-9595-F514AA16EBB3}" type="pres">
      <dgm:prSet presAssocID="{1E58536A-BFA5-4DF3-B837-09F28999CECA}" presName="sibTrans" presStyleLbl="sibTrans2D1" presStyleIdx="1" presStyleCnt="5"/>
      <dgm:spPr/>
      <dgm:t>
        <a:bodyPr/>
        <a:lstStyle/>
        <a:p>
          <a:endParaRPr lang="pt-BR"/>
        </a:p>
      </dgm:t>
    </dgm:pt>
    <dgm:pt modelId="{46CD7C4A-AC09-4B55-9188-3C4B1C1F23D6}" type="pres">
      <dgm:prSet presAssocID="{1E58536A-BFA5-4DF3-B837-09F28999CECA}" presName="connectorText" presStyleLbl="sibTrans2D1" presStyleIdx="1" presStyleCnt="5"/>
      <dgm:spPr/>
      <dgm:t>
        <a:bodyPr/>
        <a:lstStyle/>
        <a:p>
          <a:endParaRPr lang="pt-BR"/>
        </a:p>
      </dgm:t>
    </dgm:pt>
    <dgm:pt modelId="{9BB563D7-D4A5-4724-8E99-CD91DC3934C3}" type="pres">
      <dgm:prSet presAssocID="{694A4EFC-C44B-4B12-B3DF-558208E1D849}" presName="node" presStyleLbl="node1" presStyleIdx="2" presStyleCnt="5" custRadScaleRad="102849" custRadScaleInc="-1289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20726F-FBFE-4D06-A232-1E214644C5D5}" type="pres">
      <dgm:prSet presAssocID="{2707812C-23DE-4C5B-81A5-F867B9938BDF}" presName="sibTrans" presStyleLbl="sibTrans2D1" presStyleIdx="2" presStyleCnt="5"/>
      <dgm:spPr/>
      <dgm:t>
        <a:bodyPr/>
        <a:lstStyle/>
        <a:p>
          <a:endParaRPr lang="pt-BR"/>
        </a:p>
      </dgm:t>
    </dgm:pt>
    <dgm:pt modelId="{64CDBCBF-AFF1-44D4-B026-1B484854A964}" type="pres">
      <dgm:prSet presAssocID="{2707812C-23DE-4C5B-81A5-F867B9938BDF}" presName="connectorText" presStyleLbl="sibTrans2D1" presStyleIdx="2" presStyleCnt="5"/>
      <dgm:spPr/>
      <dgm:t>
        <a:bodyPr/>
        <a:lstStyle/>
        <a:p>
          <a:endParaRPr lang="pt-BR"/>
        </a:p>
      </dgm:t>
    </dgm:pt>
    <dgm:pt modelId="{1D0CE70E-B9E4-41D1-99FE-C6AB1BD1F4C9}" type="pres">
      <dgm:prSet presAssocID="{58E59E9E-B1B7-487D-A2E5-DE9D969B8E51}" presName="node" presStyleLbl="node1" presStyleIdx="3" presStyleCnt="5" custScaleX="128221" custScaleY="129755" custRadScaleRad="83452" custRadScaleInc="-1035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0B3D82-9BBF-43FE-B9DB-2501A5F7B96C}" type="pres">
      <dgm:prSet presAssocID="{B3B36B7E-C2A2-449C-BDF9-BF2D09456AEC}" presName="sibTrans" presStyleLbl="sibTrans2D1" presStyleIdx="3" presStyleCnt="5"/>
      <dgm:spPr/>
      <dgm:t>
        <a:bodyPr/>
        <a:lstStyle/>
        <a:p>
          <a:endParaRPr lang="pt-BR"/>
        </a:p>
      </dgm:t>
    </dgm:pt>
    <dgm:pt modelId="{49DEC665-1FCE-4359-A2FC-2312416CDE4C}" type="pres">
      <dgm:prSet presAssocID="{B3B36B7E-C2A2-449C-BDF9-BF2D09456AEC}" presName="connectorText" presStyleLbl="sibTrans2D1" presStyleIdx="3" presStyleCnt="5"/>
      <dgm:spPr/>
      <dgm:t>
        <a:bodyPr/>
        <a:lstStyle/>
        <a:p>
          <a:endParaRPr lang="pt-BR"/>
        </a:p>
      </dgm:t>
    </dgm:pt>
    <dgm:pt modelId="{48434573-014E-4623-B550-C6CAF8EB990D}" type="pres">
      <dgm:prSet presAssocID="{25CBB5FB-35B2-42D9-A1EB-B0BF644E5100}" presName="node" presStyleLbl="node1" presStyleIdx="4" presStyleCnt="5" custRadScaleRad="108639" custRadScaleInc="-2020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A77D51-F2F2-4FEE-BF3E-6F9126623653}" type="pres">
      <dgm:prSet presAssocID="{6111F13D-DC5C-4611-9CBF-49FA83D79AD9}" presName="sibTrans" presStyleLbl="sibTrans2D1" presStyleIdx="4" presStyleCnt="5"/>
      <dgm:spPr/>
      <dgm:t>
        <a:bodyPr/>
        <a:lstStyle/>
        <a:p>
          <a:endParaRPr lang="pt-BR"/>
        </a:p>
      </dgm:t>
    </dgm:pt>
    <dgm:pt modelId="{9D8382A3-B5E1-495A-B650-5CC2866D511F}" type="pres">
      <dgm:prSet presAssocID="{6111F13D-DC5C-4611-9CBF-49FA83D79AD9}" presName="connectorText" presStyleLbl="sibTrans2D1" presStyleIdx="4" presStyleCnt="5"/>
      <dgm:spPr/>
      <dgm:t>
        <a:bodyPr/>
        <a:lstStyle/>
        <a:p>
          <a:endParaRPr lang="pt-BR"/>
        </a:p>
      </dgm:t>
    </dgm:pt>
  </dgm:ptLst>
  <dgm:cxnLst>
    <dgm:cxn modelId="{368EE3BF-C999-4959-8F63-3A42A89E1DE6}" type="presOf" srcId="{B3B36B7E-C2A2-449C-BDF9-BF2D09456AEC}" destId="{580B3D82-9BBF-43FE-B9DB-2501A5F7B96C}" srcOrd="0" destOrd="0" presId="urn:microsoft.com/office/officeart/2005/8/layout/cycle2"/>
    <dgm:cxn modelId="{0F9B3D93-F6BE-4DB8-9A25-6A91C3F805C0}" type="presOf" srcId="{923FF4CD-C9FA-46D3-885A-7A9C2101BA38}" destId="{EA2AAD42-55CD-4F27-828E-962C41C108D3}" srcOrd="0" destOrd="0" presId="urn:microsoft.com/office/officeart/2005/8/layout/cycle2"/>
    <dgm:cxn modelId="{98BF984E-6F77-4995-B08A-62C1C140C42D}" srcId="{6BB4B5A1-7848-460B-B198-A32CAD5D9E99}" destId="{CDF89FF4-D242-4C0D-8633-F2ECB3C39D69}" srcOrd="0" destOrd="0" parTransId="{F49E1B3B-E4BB-4059-83C5-2F037096A58D}" sibTransId="{923FF4CD-C9FA-46D3-885A-7A9C2101BA38}"/>
    <dgm:cxn modelId="{89DD5AE7-EAC1-411F-9CA0-0778FDDCE23F}" type="presOf" srcId="{25CBB5FB-35B2-42D9-A1EB-B0BF644E5100}" destId="{48434573-014E-4623-B550-C6CAF8EB990D}" srcOrd="0" destOrd="0" presId="urn:microsoft.com/office/officeart/2005/8/layout/cycle2"/>
    <dgm:cxn modelId="{C075A349-99F2-49D3-AB4B-54AEDE02B1E7}" type="presOf" srcId="{1E58536A-BFA5-4DF3-B837-09F28999CECA}" destId="{B2E1FEC4-5AF1-4F32-9595-F514AA16EBB3}" srcOrd="0" destOrd="0" presId="urn:microsoft.com/office/officeart/2005/8/layout/cycle2"/>
    <dgm:cxn modelId="{1B37285C-0606-456A-BFE9-E06D4162E53D}" srcId="{6BB4B5A1-7848-460B-B198-A32CAD5D9E99}" destId="{25CBB5FB-35B2-42D9-A1EB-B0BF644E5100}" srcOrd="4" destOrd="0" parTransId="{2E11870A-2D6A-40B4-8390-26DAFF7E0239}" sibTransId="{6111F13D-DC5C-4611-9CBF-49FA83D79AD9}"/>
    <dgm:cxn modelId="{291936E1-FCCA-45F8-B105-BE4D8684FD9C}" type="presOf" srcId="{58E59E9E-B1B7-487D-A2E5-DE9D969B8E51}" destId="{1D0CE70E-B9E4-41D1-99FE-C6AB1BD1F4C9}" srcOrd="0" destOrd="0" presId="urn:microsoft.com/office/officeart/2005/8/layout/cycle2"/>
    <dgm:cxn modelId="{E5177C9D-A693-474B-B9DD-A8478B08BFD9}" type="presOf" srcId="{923FF4CD-C9FA-46D3-885A-7A9C2101BA38}" destId="{F77C8721-B092-44B6-935C-68786B51256C}" srcOrd="1" destOrd="0" presId="urn:microsoft.com/office/officeart/2005/8/layout/cycle2"/>
    <dgm:cxn modelId="{AE567A15-8934-473F-BE36-86B67A5CA2FE}" type="presOf" srcId="{6111F13D-DC5C-4611-9CBF-49FA83D79AD9}" destId="{FFA77D51-F2F2-4FEE-BF3E-6F9126623653}" srcOrd="0" destOrd="0" presId="urn:microsoft.com/office/officeart/2005/8/layout/cycle2"/>
    <dgm:cxn modelId="{7C2CDA44-4354-47BC-AD96-8E0F04D2FF1C}" srcId="{6BB4B5A1-7848-460B-B198-A32CAD5D9E99}" destId="{694A4EFC-C44B-4B12-B3DF-558208E1D849}" srcOrd="2" destOrd="0" parTransId="{15C1CC3D-8A69-4022-B12E-5C81D67C0FD6}" sibTransId="{2707812C-23DE-4C5B-81A5-F867B9938BDF}"/>
    <dgm:cxn modelId="{78007102-07E3-41BE-842D-6BF4CD639406}" type="presOf" srcId="{694A4EFC-C44B-4B12-B3DF-558208E1D849}" destId="{9BB563D7-D4A5-4724-8E99-CD91DC3934C3}" srcOrd="0" destOrd="0" presId="urn:microsoft.com/office/officeart/2005/8/layout/cycle2"/>
    <dgm:cxn modelId="{DE1C91D6-31DD-4510-AFE1-DA1ECD13EEB4}" srcId="{6BB4B5A1-7848-460B-B198-A32CAD5D9E99}" destId="{1DBDF3C5-B737-4150-A7F7-651FB002884A}" srcOrd="1" destOrd="0" parTransId="{A87C6FCC-2F19-4058-B0E4-3C040C3F0073}" sibTransId="{1E58536A-BFA5-4DF3-B837-09F28999CECA}"/>
    <dgm:cxn modelId="{0323689F-9152-4837-846F-884652B621F6}" type="presOf" srcId="{1E58536A-BFA5-4DF3-B837-09F28999CECA}" destId="{46CD7C4A-AC09-4B55-9188-3C4B1C1F23D6}" srcOrd="1" destOrd="0" presId="urn:microsoft.com/office/officeart/2005/8/layout/cycle2"/>
    <dgm:cxn modelId="{C4AB9686-C425-44E5-841E-6C5C5C799175}" srcId="{6BB4B5A1-7848-460B-B198-A32CAD5D9E99}" destId="{58E59E9E-B1B7-487D-A2E5-DE9D969B8E51}" srcOrd="3" destOrd="0" parTransId="{0123A8C2-D3B6-40D9-A5E9-FF0B0C179A71}" sibTransId="{B3B36B7E-C2A2-449C-BDF9-BF2D09456AEC}"/>
    <dgm:cxn modelId="{CBA7B73B-FA5E-46F6-9097-DA79D9C342AB}" type="presOf" srcId="{CDF89FF4-D242-4C0D-8633-F2ECB3C39D69}" destId="{3629C576-A2BB-4A86-B9FC-FB3D823E39EB}" srcOrd="0" destOrd="0" presId="urn:microsoft.com/office/officeart/2005/8/layout/cycle2"/>
    <dgm:cxn modelId="{0C6B7AF0-74DC-4887-944E-A53D596AB5C8}" type="presOf" srcId="{6BB4B5A1-7848-460B-B198-A32CAD5D9E99}" destId="{193F9C5B-DADB-4ABE-B960-EE3A66BDA4A5}" srcOrd="0" destOrd="0" presId="urn:microsoft.com/office/officeart/2005/8/layout/cycle2"/>
    <dgm:cxn modelId="{DC2C3602-50D9-4098-8337-7B7524BA30A8}" type="presOf" srcId="{2707812C-23DE-4C5B-81A5-F867B9938BDF}" destId="{64CDBCBF-AFF1-44D4-B026-1B484854A964}" srcOrd="1" destOrd="0" presId="urn:microsoft.com/office/officeart/2005/8/layout/cycle2"/>
    <dgm:cxn modelId="{8503BF59-2EB4-417C-A306-D8C73D9F4A05}" type="presOf" srcId="{6111F13D-DC5C-4611-9CBF-49FA83D79AD9}" destId="{9D8382A3-B5E1-495A-B650-5CC2866D511F}" srcOrd="1" destOrd="0" presId="urn:microsoft.com/office/officeart/2005/8/layout/cycle2"/>
    <dgm:cxn modelId="{986440A3-0DE6-40A2-A8FA-85CC92C52507}" type="presOf" srcId="{1DBDF3C5-B737-4150-A7F7-651FB002884A}" destId="{76484412-640D-4C31-86FB-C595212BC964}" srcOrd="0" destOrd="0" presId="urn:microsoft.com/office/officeart/2005/8/layout/cycle2"/>
    <dgm:cxn modelId="{EBE679CF-36C3-4BBB-B50C-862459F9BB72}" type="presOf" srcId="{2707812C-23DE-4C5B-81A5-F867B9938BDF}" destId="{1D20726F-FBFE-4D06-A232-1E214644C5D5}" srcOrd="0" destOrd="0" presId="urn:microsoft.com/office/officeart/2005/8/layout/cycle2"/>
    <dgm:cxn modelId="{A53377EA-4F2A-4953-9026-EFC6A3B420D8}" type="presOf" srcId="{B3B36B7E-C2A2-449C-BDF9-BF2D09456AEC}" destId="{49DEC665-1FCE-4359-A2FC-2312416CDE4C}" srcOrd="1" destOrd="0" presId="urn:microsoft.com/office/officeart/2005/8/layout/cycle2"/>
    <dgm:cxn modelId="{C8FD3888-C0F3-4014-8261-477AD8E500F2}" type="presParOf" srcId="{193F9C5B-DADB-4ABE-B960-EE3A66BDA4A5}" destId="{3629C576-A2BB-4A86-B9FC-FB3D823E39EB}" srcOrd="0" destOrd="0" presId="urn:microsoft.com/office/officeart/2005/8/layout/cycle2"/>
    <dgm:cxn modelId="{A474F27C-4A0F-424A-9546-7C0702AF231A}" type="presParOf" srcId="{193F9C5B-DADB-4ABE-B960-EE3A66BDA4A5}" destId="{EA2AAD42-55CD-4F27-828E-962C41C108D3}" srcOrd="1" destOrd="0" presId="urn:microsoft.com/office/officeart/2005/8/layout/cycle2"/>
    <dgm:cxn modelId="{49557CCF-349D-4762-9E29-66B760110F51}" type="presParOf" srcId="{EA2AAD42-55CD-4F27-828E-962C41C108D3}" destId="{F77C8721-B092-44B6-935C-68786B51256C}" srcOrd="0" destOrd="0" presId="urn:microsoft.com/office/officeart/2005/8/layout/cycle2"/>
    <dgm:cxn modelId="{EAC95EF0-63B2-4076-8EDB-080A56FD5949}" type="presParOf" srcId="{193F9C5B-DADB-4ABE-B960-EE3A66BDA4A5}" destId="{76484412-640D-4C31-86FB-C595212BC964}" srcOrd="2" destOrd="0" presId="urn:microsoft.com/office/officeart/2005/8/layout/cycle2"/>
    <dgm:cxn modelId="{EFE76ED1-35C8-48CC-B1FA-A7921D152E9E}" type="presParOf" srcId="{193F9C5B-DADB-4ABE-B960-EE3A66BDA4A5}" destId="{B2E1FEC4-5AF1-4F32-9595-F514AA16EBB3}" srcOrd="3" destOrd="0" presId="urn:microsoft.com/office/officeart/2005/8/layout/cycle2"/>
    <dgm:cxn modelId="{339AFCF4-086F-4FF0-9060-80325FDC1A3A}" type="presParOf" srcId="{B2E1FEC4-5AF1-4F32-9595-F514AA16EBB3}" destId="{46CD7C4A-AC09-4B55-9188-3C4B1C1F23D6}" srcOrd="0" destOrd="0" presId="urn:microsoft.com/office/officeart/2005/8/layout/cycle2"/>
    <dgm:cxn modelId="{FAFAD9D0-B99C-4DE1-B531-361C126F4A0D}" type="presParOf" srcId="{193F9C5B-DADB-4ABE-B960-EE3A66BDA4A5}" destId="{9BB563D7-D4A5-4724-8E99-CD91DC3934C3}" srcOrd="4" destOrd="0" presId="urn:microsoft.com/office/officeart/2005/8/layout/cycle2"/>
    <dgm:cxn modelId="{EF5973C3-3025-4216-AF1E-4EF2246EDAC9}" type="presParOf" srcId="{193F9C5B-DADB-4ABE-B960-EE3A66BDA4A5}" destId="{1D20726F-FBFE-4D06-A232-1E214644C5D5}" srcOrd="5" destOrd="0" presId="urn:microsoft.com/office/officeart/2005/8/layout/cycle2"/>
    <dgm:cxn modelId="{AD54A867-FA6F-4154-9AC3-C61A2E3B43EC}" type="presParOf" srcId="{1D20726F-FBFE-4D06-A232-1E214644C5D5}" destId="{64CDBCBF-AFF1-44D4-B026-1B484854A964}" srcOrd="0" destOrd="0" presId="urn:microsoft.com/office/officeart/2005/8/layout/cycle2"/>
    <dgm:cxn modelId="{140C558E-ED1F-4FDC-B82D-5F3841FE69BB}" type="presParOf" srcId="{193F9C5B-DADB-4ABE-B960-EE3A66BDA4A5}" destId="{1D0CE70E-B9E4-41D1-99FE-C6AB1BD1F4C9}" srcOrd="6" destOrd="0" presId="urn:microsoft.com/office/officeart/2005/8/layout/cycle2"/>
    <dgm:cxn modelId="{257D547A-B360-4D8A-88A4-043224187ACE}" type="presParOf" srcId="{193F9C5B-DADB-4ABE-B960-EE3A66BDA4A5}" destId="{580B3D82-9BBF-43FE-B9DB-2501A5F7B96C}" srcOrd="7" destOrd="0" presId="urn:microsoft.com/office/officeart/2005/8/layout/cycle2"/>
    <dgm:cxn modelId="{DB8A114F-C51A-4CC3-A285-B8B02F21E8AA}" type="presParOf" srcId="{580B3D82-9BBF-43FE-B9DB-2501A5F7B96C}" destId="{49DEC665-1FCE-4359-A2FC-2312416CDE4C}" srcOrd="0" destOrd="0" presId="urn:microsoft.com/office/officeart/2005/8/layout/cycle2"/>
    <dgm:cxn modelId="{3643A28B-0711-43CA-94DA-9EEFC562B7F7}" type="presParOf" srcId="{193F9C5B-DADB-4ABE-B960-EE3A66BDA4A5}" destId="{48434573-014E-4623-B550-C6CAF8EB990D}" srcOrd="8" destOrd="0" presId="urn:microsoft.com/office/officeart/2005/8/layout/cycle2"/>
    <dgm:cxn modelId="{94FB7C9F-842A-4190-8271-DCA035A876E2}" type="presParOf" srcId="{193F9C5B-DADB-4ABE-B960-EE3A66BDA4A5}" destId="{FFA77D51-F2F2-4FEE-BF3E-6F9126623653}" srcOrd="9" destOrd="0" presId="urn:microsoft.com/office/officeart/2005/8/layout/cycle2"/>
    <dgm:cxn modelId="{24C459FB-4AAB-40A9-8DC1-C3F70B8EA872}" type="presParOf" srcId="{FFA77D51-F2F2-4FEE-BF3E-6F9126623653}" destId="{9D8382A3-B5E1-495A-B650-5CC2866D511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EDE4C7-9265-469F-A277-EB39A5CA312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D678C85B-891C-48ED-804F-C72B83784E0F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pt-BR" dirty="0" smtClean="0"/>
            <a:t>Persuasão</a:t>
          </a:r>
          <a:endParaRPr lang="pt-BR" dirty="0"/>
        </a:p>
      </dgm:t>
    </dgm:pt>
    <dgm:pt modelId="{404F504B-BEEA-4B2D-814A-21EE25EA0C53}" type="parTrans" cxnId="{B65A2D3A-F6DF-46EB-87CD-38329EDBD5F8}">
      <dgm:prSet/>
      <dgm:spPr/>
      <dgm:t>
        <a:bodyPr/>
        <a:lstStyle/>
        <a:p>
          <a:endParaRPr lang="pt-BR"/>
        </a:p>
      </dgm:t>
    </dgm:pt>
    <dgm:pt modelId="{8B75E637-B987-4D45-9DE0-E95BF9CDE749}" type="sibTrans" cxnId="{B65A2D3A-F6DF-46EB-87CD-38329EDBD5F8}">
      <dgm:prSet/>
      <dgm:spPr/>
      <dgm:t>
        <a:bodyPr/>
        <a:lstStyle/>
        <a:p>
          <a:endParaRPr lang="pt-BR"/>
        </a:p>
      </dgm:t>
    </dgm:pt>
    <dgm:pt modelId="{F91C224B-CCDB-4CA7-A277-A912AF757BCC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dirty="0" smtClean="0"/>
            <a:t>Argumentos</a:t>
          </a:r>
          <a:endParaRPr lang="pt-BR" dirty="0"/>
        </a:p>
      </dgm:t>
    </dgm:pt>
    <dgm:pt modelId="{D1ACB703-D246-4C49-9CC0-397AB75C3C46}" type="parTrans" cxnId="{5EFA5274-1AF3-4021-85E3-B6B2773B9F15}">
      <dgm:prSet/>
      <dgm:spPr/>
      <dgm:t>
        <a:bodyPr/>
        <a:lstStyle/>
        <a:p>
          <a:endParaRPr lang="pt-BR"/>
        </a:p>
      </dgm:t>
    </dgm:pt>
    <dgm:pt modelId="{FECAD533-8582-47BC-8E4A-EF43F1B7A10C}" type="sibTrans" cxnId="{5EFA5274-1AF3-4021-85E3-B6B2773B9F15}">
      <dgm:prSet/>
      <dgm:spPr/>
      <dgm:t>
        <a:bodyPr/>
        <a:lstStyle/>
        <a:p>
          <a:endParaRPr lang="pt-BR"/>
        </a:p>
      </dgm:t>
    </dgm:pt>
    <dgm:pt modelId="{2E715C0A-7415-418A-8EF7-B317AB691295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pt-BR" dirty="0" smtClean="0"/>
            <a:t>Evidências</a:t>
          </a:r>
          <a:endParaRPr lang="pt-BR" dirty="0"/>
        </a:p>
      </dgm:t>
    </dgm:pt>
    <dgm:pt modelId="{96378D03-7003-4192-AAA7-138E8E08E7E4}" type="parTrans" cxnId="{E85776D6-830C-440B-83E7-9FA0010A8972}">
      <dgm:prSet/>
      <dgm:spPr/>
      <dgm:t>
        <a:bodyPr/>
        <a:lstStyle/>
        <a:p>
          <a:endParaRPr lang="pt-BR"/>
        </a:p>
      </dgm:t>
    </dgm:pt>
    <dgm:pt modelId="{C291AA37-AE1A-4A41-A9BE-6F25D478EA50}" type="sibTrans" cxnId="{E85776D6-830C-440B-83E7-9FA0010A8972}">
      <dgm:prSet/>
      <dgm:spPr/>
      <dgm:t>
        <a:bodyPr/>
        <a:lstStyle/>
        <a:p>
          <a:endParaRPr lang="pt-BR"/>
        </a:p>
      </dgm:t>
    </dgm:pt>
    <dgm:pt modelId="{64AF3210-297A-4035-8549-4B3056095A2B}" type="pres">
      <dgm:prSet presAssocID="{1DEDE4C7-9265-469F-A277-EB39A5CA3120}" presName="Name0" presStyleCnt="0">
        <dgm:presLayoutVars>
          <dgm:dir/>
          <dgm:animLvl val="lvl"/>
          <dgm:resizeHandles val="exact"/>
        </dgm:presLayoutVars>
      </dgm:prSet>
      <dgm:spPr/>
    </dgm:pt>
    <dgm:pt modelId="{BA3EC1BC-B0D4-41CE-9CD9-00C993575A12}" type="pres">
      <dgm:prSet presAssocID="{D678C85B-891C-48ED-804F-C72B83784E0F}" presName="Name8" presStyleCnt="0"/>
      <dgm:spPr/>
    </dgm:pt>
    <dgm:pt modelId="{CD4966BE-42B3-4046-B6C2-4C7BDB045B9D}" type="pres">
      <dgm:prSet presAssocID="{D678C85B-891C-48ED-804F-C72B83784E0F}" presName="level" presStyleLbl="node1" presStyleIdx="0" presStyleCnt="3" custScaleX="10037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CD9458-B765-4DA0-9589-C6D3A772BC5C}" type="pres">
      <dgm:prSet presAssocID="{D678C85B-891C-48ED-804F-C72B83784E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2BE554-3278-4164-93DA-F2B7EB38C088}" type="pres">
      <dgm:prSet presAssocID="{F91C224B-CCDB-4CA7-A277-A912AF757BCC}" presName="Name8" presStyleCnt="0"/>
      <dgm:spPr/>
    </dgm:pt>
    <dgm:pt modelId="{011CBA45-DCE7-4011-A051-6380FE97F50A}" type="pres">
      <dgm:prSet presAssocID="{F91C224B-CCDB-4CA7-A277-A912AF757BCC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EDFC60-6CB3-42A1-BC2B-5A816AB9F8AC}" type="pres">
      <dgm:prSet presAssocID="{F91C224B-CCDB-4CA7-A277-A912AF757B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23F52F-CCBC-4EB6-9E51-59CDB8EBB92B}" type="pres">
      <dgm:prSet presAssocID="{2E715C0A-7415-418A-8EF7-B317AB691295}" presName="Name8" presStyleCnt="0"/>
      <dgm:spPr/>
    </dgm:pt>
    <dgm:pt modelId="{1B22C2BF-007B-4526-AC1C-94B8BD95F631}" type="pres">
      <dgm:prSet presAssocID="{2E715C0A-7415-418A-8EF7-B317AB691295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49DBE9-A9CE-4140-A526-C5DECF66B7FB}" type="pres">
      <dgm:prSet presAssocID="{2E715C0A-7415-418A-8EF7-B317AB69129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729B6CF-8D24-4B23-82D0-E37720020D3F}" type="presOf" srcId="{1DEDE4C7-9265-469F-A277-EB39A5CA3120}" destId="{64AF3210-297A-4035-8549-4B3056095A2B}" srcOrd="0" destOrd="0" presId="urn:microsoft.com/office/officeart/2005/8/layout/pyramid1"/>
    <dgm:cxn modelId="{5A03363B-85DA-4843-9CCA-F1D44B5A868A}" type="presOf" srcId="{F91C224B-CCDB-4CA7-A277-A912AF757BCC}" destId="{011CBA45-DCE7-4011-A051-6380FE97F50A}" srcOrd="0" destOrd="0" presId="urn:microsoft.com/office/officeart/2005/8/layout/pyramid1"/>
    <dgm:cxn modelId="{E85776D6-830C-440B-83E7-9FA0010A8972}" srcId="{1DEDE4C7-9265-469F-A277-EB39A5CA3120}" destId="{2E715C0A-7415-418A-8EF7-B317AB691295}" srcOrd="2" destOrd="0" parTransId="{96378D03-7003-4192-AAA7-138E8E08E7E4}" sibTransId="{C291AA37-AE1A-4A41-A9BE-6F25D478EA50}"/>
    <dgm:cxn modelId="{75E81AFC-D618-4110-A282-C77FBD55A1DB}" type="presOf" srcId="{D678C85B-891C-48ED-804F-C72B83784E0F}" destId="{CD4966BE-42B3-4046-B6C2-4C7BDB045B9D}" srcOrd="0" destOrd="0" presId="urn:microsoft.com/office/officeart/2005/8/layout/pyramid1"/>
    <dgm:cxn modelId="{5F742764-3DFC-4253-B37D-9D44C6BD6C4B}" type="presOf" srcId="{F91C224B-CCDB-4CA7-A277-A912AF757BCC}" destId="{58EDFC60-6CB3-42A1-BC2B-5A816AB9F8AC}" srcOrd="1" destOrd="0" presId="urn:microsoft.com/office/officeart/2005/8/layout/pyramid1"/>
    <dgm:cxn modelId="{5EFA5274-1AF3-4021-85E3-B6B2773B9F15}" srcId="{1DEDE4C7-9265-469F-A277-EB39A5CA3120}" destId="{F91C224B-CCDB-4CA7-A277-A912AF757BCC}" srcOrd="1" destOrd="0" parTransId="{D1ACB703-D246-4C49-9CC0-397AB75C3C46}" sibTransId="{FECAD533-8582-47BC-8E4A-EF43F1B7A10C}"/>
    <dgm:cxn modelId="{E416E6FB-C334-4BA5-BAF8-5CD04A716931}" type="presOf" srcId="{2E715C0A-7415-418A-8EF7-B317AB691295}" destId="{1B22C2BF-007B-4526-AC1C-94B8BD95F631}" srcOrd="0" destOrd="0" presId="urn:microsoft.com/office/officeart/2005/8/layout/pyramid1"/>
    <dgm:cxn modelId="{B65A2D3A-F6DF-46EB-87CD-38329EDBD5F8}" srcId="{1DEDE4C7-9265-469F-A277-EB39A5CA3120}" destId="{D678C85B-891C-48ED-804F-C72B83784E0F}" srcOrd="0" destOrd="0" parTransId="{404F504B-BEEA-4B2D-814A-21EE25EA0C53}" sibTransId="{8B75E637-B987-4D45-9DE0-E95BF9CDE749}"/>
    <dgm:cxn modelId="{E130C567-BE3D-45B6-9EA8-2BA68AB07753}" type="presOf" srcId="{2E715C0A-7415-418A-8EF7-B317AB691295}" destId="{CD49DBE9-A9CE-4140-A526-C5DECF66B7FB}" srcOrd="1" destOrd="0" presId="urn:microsoft.com/office/officeart/2005/8/layout/pyramid1"/>
    <dgm:cxn modelId="{4BBAE78D-C91B-4A1B-8FB0-9F99D7FABE5B}" type="presOf" srcId="{D678C85B-891C-48ED-804F-C72B83784E0F}" destId="{39CD9458-B765-4DA0-9589-C6D3A772BC5C}" srcOrd="1" destOrd="0" presId="urn:microsoft.com/office/officeart/2005/8/layout/pyramid1"/>
    <dgm:cxn modelId="{0D5387D7-9493-45A4-A8A7-00710C076578}" type="presParOf" srcId="{64AF3210-297A-4035-8549-4B3056095A2B}" destId="{BA3EC1BC-B0D4-41CE-9CD9-00C993575A12}" srcOrd="0" destOrd="0" presId="urn:microsoft.com/office/officeart/2005/8/layout/pyramid1"/>
    <dgm:cxn modelId="{8DC469D8-3971-4AA6-896D-4634FDE4F034}" type="presParOf" srcId="{BA3EC1BC-B0D4-41CE-9CD9-00C993575A12}" destId="{CD4966BE-42B3-4046-B6C2-4C7BDB045B9D}" srcOrd="0" destOrd="0" presId="urn:microsoft.com/office/officeart/2005/8/layout/pyramid1"/>
    <dgm:cxn modelId="{66DD2310-299C-41EB-B931-7F99B48BE03F}" type="presParOf" srcId="{BA3EC1BC-B0D4-41CE-9CD9-00C993575A12}" destId="{39CD9458-B765-4DA0-9589-C6D3A772BC5C}" srcOrd="1" destOrd="0" presId="urn:microsoft.com/office/officeart/2005/8/layout/pyramid1"/>
    <dgm:cxn modelId="{9818730C-2DE2-4E01-84F2-3000E673B118}" type="presParOf" srcId="{64AF3210-297A-4035-8549-4B3056095A2B}" destId="{412BE554-3278-4164-93DA-F2B7EB38C088}" srcOrd="1" destOrd="0" presId="urn:microsoft.com/office/officeart/2005/8/layout/pyramid1"/>
    <dgm:cxn modelId="{B633DB2B-2A93-4DA3-A0B9-EFF8418EA341}" type="presParOf" srcId="{412BE554-3278-4164-93DA-F2B7EB38C088}" destId="{011CBA45-DCE7-4011-A051-6380FE97F50A}" srcOrd="0" destOrd="0" presId="urn:microsoft.com/office/officeart/2005/8/layout/pyramid1"/>
    <dgm:cxn modelId="{88828BE9-59FD-456A-A781-FC4136D15BD2}" type="presParOf" srcId="{412BE554-3278-4164-93DA-F2B7EB38C088}" destId="{58EDFC60-6CB3-42A1-BC2B-5A816AB9F8AC}" srcOrd="1" destOrd="0" presId="urn:microsoft.com/office/officeart/2005/8/layout/pyramid1"/>
    <dgm:cxn modelId="{CB06A84A-DB78-4D48-AA3A-37A903AD1BC9}" type="presParOf" srcId="{64AF3210-297A-4035-8549-4B3056095A2B}" destId="{BE23F52F-CCBC-4EB6-9E51-59CDB8EBB92B}" srcOrd="2" destOrd="0" presId="urn:microsoft.com/office/officeart/2005/8/layout/pyramid1"/>
    <dgm:cxn modelId="{BC2D8C8D-1FB8-4949-A779-717EDE117400}" type="presParOf" srcId="{BE23F52F-CCBC-4EB6-9E51-59CDB8EBB92B}" destId="{1B22C2BF-007B-4526-AC1C-94B8BD95F631}" srcOrd="0" destOrd="0" presId="urn:microsoft.com/office/officeart/2005/8/layout/pyramid1"/>
    <dgm:cxn modelId="{9F9CF79E-B9D9-45E1-94B1-9B5216C43197}" type="presParOf" srcId="{BE23F52F-CCBC-4EB6-9E51-59CDB8EBB92B}" destId="{CD49DBE9-A9CE-4140-A526-C5DECF66B7F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B89CC5-1AD2-48BE-8208-C93C76A1DDC7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E2E5C671-85AB-4743-B768-F27D47331A53}">
      <dgm:prSet phldrT="[Texto]"/>
      <dgm:spPr/>
      <dgm:t>
        <a:bodyPr/>
        <a:lstStyle/>
        <a:p>
          <a:r>
            <a:rPr lang="pt-BR" b="1" smtClean="0"/>
            <a:t>O que é</a:t>
          </a:r>
          <a:endParaRPr lang="pt-BR" b="1" dirty="0"/>
        </a:p>
      </dgm:t>
    </dgm:pt>
    <dgm:pt modelId="{7FEE5783-D020-4F56-94DD-14675F29AF6C}" type="parTrans" cxnId="{FB7B46D7-B094-4EB1-A850-119EB76C7EAC}">
      <dgm:prSet/>
      <dgm:spPr/>
      <dgm:t>
        <a:bodyPr/>
        <a:lstStyle/>
        <a:p>
          <a:endParaRPr lang="pt-BR"/>
        </a:p>
      </dgm:t>
    </dgm:pt>
    <dgm:pt modelId="{19640342-89E5-4966-B9D7-4B80D5341D58}" type="sibTrans" cxnId="{FB7B46D7-B094-4EB1-A850-119EB76C7EAC}">
      <dgm:prSet/>
      <dgm:spPr/>
      <dgm:t>
        <a:bodyPr/>
        <a:lstStyle/>
        <a:p>
          <a:endParaRPr lang="pt-BR"/>
        </a:p>
      </dgm:t>
    </dgm:pt>
    <dgm:pt modelId="{747E8F02-5B29-4013-9330-CDCE7C155325}">
      <dgm:prSet phldrT="[Texto]"/>
      <dgm:spPr/>
      <dgm:t>
        <a:bodyPr/>
        <a:lstStyle/>
        <a:p>
          <a:r>
            <a:rPr lang="pt-BR" b="1" smtClean="0"/>
            <a:t>Natureza Poliédrica</a:t>
          </a:r>
          <a:endParaRPr lang="pt-BR" b="1" dirty="0"/>
        </a:p>
      </dgm:t>
    </dgm:pt>
    <dgm:pt modelId="{484C6D64-1CB6-453A-911C-89AF041D198A}" type="parTrans" cxnId="{9B777B06-E890-484A-AE72-4830754A41CF}">
      <dgm:prSet/>
      <dgm:spPr/>
      <dgm:t>
        <a:bodyPr/>
        <a:lstStyle/>
        <a:p>
          <a:endParaRPr lang="pt-BR"/>
        </a:p>
      </dgm:t>
    </dgm:pt>
    <dgm:pt modelId="{715BA47D-777E-4DFB-8A3A-4BCFC49892EC}" type="sibTrans" cxnId="{9B777B06-E890-484A-AE72-4830754A41CF}">
      <dgm:prSet/>
      <dgm:spPr/>
      <dgm:t>
        <a:bodyPr/>
        <a:lstStyle/>
        <a:p>
          <a:endParaRPr lang="pt-BR"/>
        </a:p>
      </dgm:t>
    </dgm:pt>
    <dgm:pt modelId="{8B53BC81-5F92-4A5B-BD65-E5596FD5884B}">
      <dgm:prSet phldrT="[Texto]"/>
      <dgm:spPr/>
      <dgm:t>
        <a:bodyPr/>
        <a:lstStyle/>
        <a:p>
          <a:r>
            <a:rPr lang="pt-BR" b="1" smtClean="0"/>
            <a:t>Características</a:t>
          </a:r>
          <a:endParaRPr lang="pt-BR" b="1" dirty="0"/>
        </a:p>
      </dgm:t>
    </dgm:pt>
    <dgm:pt modelId="{7D9CAB15-B83E-4E18-869C-CD481C9D51E0}" type="parTrans" cxnId="{7649F3EA-494C-4BAA-8E51-3FF1069F20F4}">
      <dgm:prSet/>
      <dgm:spPr/>
      <dgm:t>
        <a:bodyPr/>
        <a:lstStyle/>
        <a:p>
          <a:endParaRPr lang="pt-BR"/>
        </a:p>
      </dgm:t>
    </dgm:pt>
    <dgm:pt modelId="{66B824A1-65D8-4C65-9126-E4EF5334376D}" type="sibTrans" cxnId="{7649F3EA-494C-4BAA-8E51-3FF1069F20F4}">
      <dgm:prSet/>
      <dgm:spPr/>
      <dgm:t>
        <a:bodyPr/>
        <a:lstStyle/>
        <a:p>
          <a:endParaRPr lang="pt-BR"/>
        </a:p>
      </dgm:t>
    </dgm:pt>
    <dgm:pt modelId="{8427B482-65C6-4064-AEED-9DE6683C3866}">
      <dgm:prSet phldrT="[Texto]"/>
      <dgm:spPr/>
      <dgm:t>
        <a:bodyPr/>
        <a:lstStyle/>
        <a:p>
          <a:r>
            <a:rPr lang="pt-BR" b="1" smtClean="0"/>
            <a:t>Discurso</a:t>
          </a:r>
          <a:endParaRPr lang="pt-BR" b="1" dirty="0"/>
        </a:p>
      </dgm:t>
    </dgm:pt>
    <dgm:pt modelId="{3CBEAEAE-B7A4-4195-8730-A9638336F3C2}" type="parTrans" cxnId="{CC7F3132-7AB6-4426-A999-2765FCDC09B7}">
      <dgm:prSet/>
      <dgm:spPr/>
      <dgm:t>
        <a:bodyPr/>
        <a:lstStyle/>
        <a:p>
          <a:endParaRPr lang="pt-BR"/>
        </a:p>
      </dgm:t>
    </dgm:pt>
    <dgm:pt modelId="{DF176D2E-B8C5-4226-AB1D-AF9C29C73F4D}" type="sibTrans" cxnId="{CC7F3132-7AB6-4426-A999-2765FCDC09B7}">
      <dgm:prSet/>
      <dgm:spPr/>
      <dgm:t>
        <a:bodyPr/>
        <a:lstStyle/>
        <a:p>
          <a:endParaRPr lang="pt-BR"/>
        </a:p>
      </dgm:t>
    </dgm:pt>
    <dgm:pt modelId="{B8F97171-CE71-4E37-96B1-3686DE209524}" type="pres">
      <dgm:prSet presAssocID="{28B89CC5-1AD2-48BE-8208-C93C76A1DDC7}" presName="Name0" presStyleCnt="0">
        <dgm:presLayoutVars>
          <dgm:dir/>
          <dgm:resizeHandles val="exact"/>
        </dgm:presLayoutVars>
      </dgm:prSet>
      <dgm:spPr/>
    </dgm:pt>
    <dgm:pt modelId="{13F4B0D1-B6EE-410B-9285-9142D2D8D0C6}" type="pres">
      <dgm:prSet presAssocID="{E2E5C671-85AB-4743-B768-F27D47331A5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F561CA1-3092-42DC-8B75-9DC61BDA5EC5}" type="pres">
      <dgm:prSet presAssocID="{19640342-89E5-4966-B9D7-4B80D5341D58}" presName="sibTrans" presStyleLbl="sibTrans2D1" presStyleIdx="0" presStyleCnt="3"/>
      <dgm:spPr/>
      <dgm:t>
        <a:bodyPr/>
        <a:lstStyle/>
        <a:p>
          <a:endParaRPr lang="pt-BR"/>
        </a:p>
      </dgm:t>
    </dgm:pt>
    <dgm:pt modelId="{6D559395-15F0-48E5-80F7-536271FEA25E}" type="pres">
      <dgm:prSet presAssocID="{19640342-89E5-4966-B9D7-4B80D5341D58}" presName="connectorText" presStyleLbl="sibTrans2D1" presStyleIdx="0" presStyleCnt="3"/>
      <dgm:spPr/>
      <dgm:t>
        <a:bodyPr/>
        <a:lstStyle/>
        <a:p>
          <a:endParaRPr lang="pt-BR"/>
        </a:p>
      </dgm:t>
    </dgm:pt>
    <dgm:pt modelId="{B7559BC1-55B8-48CC-A8D1-7449E9643AF8}" type="pres">
      <dgm:prSet presAssocID="{747E8F02-5B29-4013-9330-CDCE7C15532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2FD8A40-1C4C-498A-8EFA-56FE7DFD6252}" type="pres">
      <dgm:prSet presAssocID="{715BA47D-777E-4DFB-8A3A-4BCFC49892EC}" presName="sibTrans" presStyleLbl="sibTrans2D1" presStyleIdx="1" presStyleCnt="3"/>
      <dgm:spPr/>
      <dgm:t>
        <a:bodyPr/>
        <a:lstStyle/>
        <a:p>
          <a:endParaRPr lang="pt-BR"/>
        </a:p>
      </dgm:t>
    </dgm:pt>
    <dgm:pt modelId="{56EBC716-6860-4C6A-856A-83C181BD2961}" type="pres">
      <dgm:prSet presAssocID="{715BA47D-777E-4DFB-8A3A-4BCFC49892EC}" presName="connectorText" presStyleLbl="sibTrans2D1" presStyleIdx="1" presStyleCnt="3"/>
      <dgm:spPr/>
      <dgm:t>
        <a:bodyPr/>
        <a:lstStyle/>
        <a:p>
          <a:endParaRPr lang="pt-BR"/>
        </a:p>
      </dgm:t>
    </dgm:pt>
    <dgm:pt modelId="{8A6E8257-D14D-4E68-A405-4ED39AB9066F}" type="pres">
      <dgm:prSet presAssocID="{8B53BC81-5F92-4A5B-BD65-E5596FD5884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75BDD7-05B2-4901-8BB6-C963A363D9F9}" type="pres">
      <dgm:prSet presAssocID="{66B824A1-65D8-4C65-9126-E4EF5334376D}" presName="sibTrans" presStyleLbl="sibTrans2D1" presStyleIdx="2" presStyleCnt="3"/>
      <dgm:spPr/>
      <dgm:t>
        <a:bodyPr/>
        <a:lstStyle/>
        <a:p>
          <a:endParaRPr lang="pt-BR"/>
        </a:p>
      </dgm:t>
    </dgm:pt>
    <dgm:pt modelId="{B46881D5-C0FA-43A2-9639-C7A5B1CD13CB}" type="pres">
      <dgm:prSet presAssocID="{66B824A1-65D8-4C65-9126-E4EF5334376D}" presName="connectorText" presStyleLbl="sibTrans2D1" presStyleIdx="2" presStyleCnt="3"/>
      <dgm:spPr/>
      <dgm:t>
        <a:bodyPr/>
        <a:lstStyle/>
        <a:p>
          <a:endParaRPr lang="pt-BR"/>
        </a:p>
      </dgm:t>
    </dgm:pt>
    <dgm:pt modelId="{0BC54181-98BF-4D6E-9D1D-15FBA857AC92}" type="pres">
      <dgm:prSet presAssocID="{8427B482-65C6-4064-AEED-9DE6683C386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9940F37-865A-4475-B166-B865F2268B7C}" type="presOf" srcId="{28B89CC5-1AD2-48BE-8208-C93C76A1DDC7}" destId="{B8F97171-CE71-4E37-96B1-3686DE209524}" srcOrd="0" destOrd="0" presId="urn:microsoft.com/office/officeart/2005/8/layout/process1"/>
    <dgm:cxn modelId="{01C4A65B-004F-4C2B-A958-0F112B23C5E5}" type="presOf" srcId="{715BA47D-777E-4DFB-8A3A-4BCFC49892EC}" destId="{42FD8A40-1C4C-498A-8EFA-56FE7DFD6252}" srcOrd="0" destOrd="0" presId="urn:microsoft.com/office/officeart/2005/8/layout/process1"/>
    <dgm:cxn modelId="{A3178BAC-4B49-433C-A489-11F15A1628E5}" type="presOf" srcId="{E2E5C671-85AB-4743-B768-F27D47331A53}" destId="{13F4B0D1-B6EE-410B-9285-9142D2D8D0C6}" srcOrd="0" destOrd="0" presId="urn:microsoft.com/office/officeart/2005/8/layout/process1"/>
    <dgm:cxn modelId="{A3463B8D-2E50-4D66-BCC0-BD4089B34954}" type="presOf" srcId="{715BA47D-777E-4DFB-8A3A-4BCFC49892EC}" destId="{56EBC716-6860-4C6A-856A-83C181BD2961}" srcOrd="1" destOrd="0" presId="urn:microsoft.com/office/officeart/2005/8/layout/process1"/>
    <dgm:cxn modelId="{CC7F3132-7AB6-4426-A999-2765FCDC09B7}" srcId="{28B89CC5-1AD2-48BE-8208-C93C76A1DDC7}" destId="{8427B482-65C6-4064-AEED-9DE6683C3866}" srcOrd="3" destOrd="0" parTransId="{3CBEAEAE-B7A4-4195-8730-A9638336F3C2}" sibTransId="{DF176D2E-B8C5-4226-AB1D-AF9C29C73F4D}"/>
    <dgm:cxn modelId="{7649F3EA-494C-4BAA-8E51-3FF1069F20F4}" srcId="{28B89CC5-1AD2-48BE-8208-C93C76A1DDC7}" destId="{8B53BC81-5F92-4A5B-BD65-E5596FD5884B}" srcOrd="2" destOrd="0" parTransId="{7D9CAB15-B83E-4E18-869C-CD481C9D51E0}" sibTransId="{66B824A1-65D8-4C65-9126-E4EF5334376D}"/>
    <dgm:cxn modelId="{FB7B46D7-B094-4EB1-A850-119EB76C7EAC}" srcId="{28B89CC5-1AD2-48BE-8208-C93C76A1DDC7}" destId="{E2E5C671-85AB-4743-B768-F27D47331A53}" srcOrd="0" destOrd="0" parTransId="{7FEE5783-D020-4F56-94DD-14675F29AF6C}" sibTransId="{19640342-89E5-4966-B9D7-4B80D5341D58}"/>
    <dgm:cxn modelId="{9B777B06-E890-484A-AE72-4830754A41CF}" srcId="{28B89CC5-1AD2-48BE-8208-C93C76A1DDC7}" destId="{747E8F02-5B29-4013-9330-CDCE7C155325}" srcOrd="1" destOrd="0" parTransId="{484C6D64-1CB6-453A-911C-89AF041D198A}" sibTransId="{715BA47D-777E-4DFB-8A3A-4BCFC49892EC}"/>
    <dgm:cxn modelId="{94B8A72F-A77A-450F-8678-EC0F84089B89}" type="presOf" srcId="{747E8F02-5B29-4013-9330-CDCE7C155325}" destId="{B7559BC1-55B8-48CC-A8D1-7449E9643AF8}" srcOrd="0" destOrd="0" presId="urn:microsoft.com/office/officeart/2005/8/layout/process1"/>
    <dgm:cxn modelId="{9A2C12DC-FB50-4D2A-9509-847EE87872AE}" type="presOf" srcId="{66B824A1-65D8-4C65-9126-E4EF5334376D}" destId="{B46881D5-C0FA-43A2-9639-C7A5B1CD13CB}" srcOrd="1" destOrd="0" presId="urn:microsoft.com/office/officeart/2005/8/layout/process1"/>
    <dgm:cxn modelId="{FDA8AD7B-891D-4DD8-A9CD-DEA0D476B01C}" type="presOf" srcId="{8B53BC81-5F92-4A5B-BD65-E5596FD5884B}" destId="{8A6E8257-D14D-4E68-A405-4ED39AB9066F}" srcOrd="0" destOrd="0" presId="urn:microsoft.com/office/officeart/2005/8/layout/process1"/>
    <dgm:cxn modelId="{2BAA8D18-F954-4E99-AF45-45BD20E6E2A9}" type="presOf" srcId="{19640342-89E5-4966-B9D7-4B80D5341D58}" destId="{5F561CA1-3092-42DC-8B75-9DC61BDA5EC5}" srcOrd="0" destOrd="0" presId="urn:microsoft.com/office/officeart/2005/8/layout/process1"/>
    <dgm:cxn modelId="{66DC4654-1A13-4D0A-ADF6-15D11D3F5A80}" type="presOf" srcId="{19640342-89E5-4966-B9D7-4B80D5341D58}" destId="{6D559395-15F0-48E5-80F7-536271FEA25E}" srcOrd="1" destOrd="0" presId="urn:microsoft.com/office/officeart/2005/8/layout/process1"/>
    <dgm:cxn modelId="{21BF9E30-9BDB-41DC-8C7C-BEAC0D18FF7D}" type="presOf" srcId="{8427B482-65C6-4064-AEED-9DE6683C3866}" destId="{0BC54181-98BF-4D6E-9D1D-15FBA857AC92}" srcOrd="0" destOrd="0" presId="urn:microsoft.com/office/officeart/2005/8/layout/process1"/>
    <dgm:cxn modelId="{70002332-0264-4B6E-ACC4-A51AAC958F13}" type="presOf" srcId="{66B824A1-65D8-4C65-9126-E4EF5334376D}" destId="{8F75BDD7-05B2-4901-8BB6-C963A363D9F9}" srcOrd="0" destOrd="0" presId="urn:microsoft.com/office/officeart/2005/8/layout/process1"/>
    <dgm:cxn modelId="{1A791DA5-BD22-4809-B905-BEFE892B7AD5}" type="presParOf" srcId="{B8F97171-CE71-4E37-96B1-3686DE209524}" destId="{13F4B0D1-B6EE-410B-9285-9142D2D8D0C6}" srcOrd="0" destOrd="0" presId="urn:microsoft.com/office/officeart/2005/8/layout/process1"/>
    <dgm:cxn modelId="{65F0E916-7D8F-49C2-B4B5-E32E5C809096}" type="presParOf" srcId="{B8F97171-CE71-4E37-96B1-3686DE209524}" destId="{5F561CA1-3092-42DC-8B75-9DC61BDA5EC5}" srcOrd="1" destOrd="0" presId="urn:microsoft.com/office/officeart/2005/8/layout/process1"/>
    <dgm:cxn modelId="{39F6D26A-8D37-4B72-886C-AF5C7740A287}" type="presParOf" srcId="{5F561CA1-3092-42DC-8B75-9DC61BDA5EC5}" destId="{6D559395-15F0-48E5-80F7-536271FEA25E}" srcOrd="0" destOrd="0" presId="urn:microsoft.com/office/officeart/2005/8/layout/process1"/>
    <dgm:cxn modelId="{F5ADFC6A-5D56-48E9-B489-2DD997DC5626}" type="presParOf" srcId="{B8F97171-CE71-4E37-96B1-3686DE209524}" destId="{B7559BC1-55B8-48CC-A8D1-7449E9643AF8}" srcOrd="2" destOrd="0" presId="urn:microsoft.com/office/officeart/2005/8/layout/process1"/>
    <dgm:cxn modelId="{CF4A7F58-2890-43D4-BB06-D846E40E2167}" type="presParOf" srcId="{B8F97171-CE71-4E37-96B1-3686DE209524}" destId="{42FD8A40-1C4C-498A-8EFA-56FE7DFD6252}" srcOrd="3" destOrd="0" presId="urn:microsoft.com/office/officeart/2005/8/layout/process1"/>
    <dgm:cxn modelId="{5AE12829-8419-46AA-A3CC-23F88F639192}" type="presParOf" srcId="{42FD8A40-1C4C-498A-8EFA-56FE7DFD6252}" destId="{56EBC716-6860-4C6A-856A-83C181BD2961}" srcOrd="0" destOrd="0" presId="urn:microsoft.com/office/officeart/2005/8/layout/process1"/>
    <dgm:cxn modelId="{FF70DBC0-14D2-47E5-ABE6-7E32A3072086}" type="presParOf" srcId="{B8F97171-CE71-4E37-96B1-3686DE209524}" destId="{8A6E8257-D14D-4E68-A405-4ED39AB9066F}" srcOrd="4" destOrd="0" presId="urn:microsoft.com/office/officeart/2005/8/layout/process1"/>
    <dgm:cxn modelId="{F0DE4364-1AAC-43C1-A517-2A4FB934AE04}" type="presParOf" srcId="{B8F97171-CE71-4E37-96B1-3686DE209524}" destId="{8F75BDD7-05B2-4901-8BB6-C963A363D9F9}" srcOrd="5" destOrd="0" presId="urn:microsoft.com/office/officeart/2005/8/layout/process1"/>
    <dgm:cxn modelId="{5A4D1E31-BA83-4953-8230-D65639ECC8C2}" type="presParOf" srcId="{8F75BDD7-05B2-4901-8BB6-C963A363D9F9}" destId="{B46881D5-C0FA-43A2-9639-C7A5B1CD13CB}" srcOrd="0" destOrd="0" presId="urn:microsoft.com/office/officeart/2005/8/layout/process1"/>
    <dgm:cxn modelId="{13DBFB50-8C53-4E0B-944A-CDA440F01649}" type="presParOf" srcId="{B8F97171-CE71-4E37-96B1-3686DE209524}" destId="{0BC54181-98BF-4D6E-9D1D-15FBA857AC92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D82B3D-F3EA-4828-8FE0-BC745E5BCAA4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F313DB05-2447-4F0F-9344-56E74E200363}">
      <dgm:prSet phldrT="[Texto]"/>
      <dgm:spPr/>
      <dgm:t>
        <a:bodyPr/>
        <a:lstStyle/>
        <a:p>
          <a:r>
            <a:rPr lang="pt-BR" b="1" smtClean="0"/>
            <a:t>Discurso</a:t>
          </a:r>
          <a:endParaRPr lang="pt-BR" b="1" dirty="0"/>
        </a:p>
      </dgm:t>
    </dgm:pt>
    <dgm:pt modelId="{BE559B23-7752-47D9-98C7-918ED0E4F3FE}" type="parTrans" cxnId="{6F4527DB-12AA-4F6E-8275-BED8D6DFBDF6}">
      <dgm:prSet/>
      <dgm:spPr/>
      <dgm:t>
        <a:bodyPr/>
        <a:lstStyle/>
        <a:p>
          <a:endParaRPr lang="pt-BR"/>
        </a:p>
      </dgm:t>
    </dgm:pt>
    <dgm:pt modelId="{14297AF1-BB01-4E24-9810-7BDE8F22AFD0}" type="sibTrans" cxnId="{6F4527DB-12AA-4F6E-8275-BED8D6DFBDF6}">
      <dgm:prSet/>
      <dgm:spPr/>
      <dgm:t>
        <a:bodyPr/>
        <a:lstStyle/>
        <a:p>
          <a:endParaRPr lang="pt-BR"/>
        </a:p>
      </dgm:t>
    </dgm:pt>
    <dgm:pt modelId="{15A89458-6BD9-4F47-A178-0D24F797D3B2}">
      <dgm:prSet phldrT="[Texto]"/>
      <dgm:spPr/>
      <dgm:t>
        <a:bodyPr/>
        <a:lstStyle/>
        <a:p>
          <a:r>
            <a:rPr lang="pt-BR" b="1" dirty="0" smtClean="0"/>
            <a:t>Não-Problemas</a:t>
          </a:r>
          <a:endParaRPr lang="pt-BR" b="1" dirty="0"/>
        </a:p>
      </dgm:t>
    </dgm:pt>
    <dgm:pt modelId="{A3199AE8-65BF-4898-B1C7-593C7FF6C002}" type="parTrans" cxnId="{12FCFD1B-B5E1-40B3-B964-505C99D13FA2}">
      <dgm:prSet/>
      <dgm:spPr/>
      <dgm:t>
        <a:bodyPr/>
        <a:lstStyle/>
        <a:p>
          <a:endParaRPr lang="pt-BR"/>
        </a:p>
      </dgm:t>
    </dgm:pt>
    <dgm:pt modelId="{44F4BE71-9DEC-4D35-BA84-04D8FF197756}" type="sibTrans" cxnId="{12FCFD1B-B5E1-40B3-B964-505C99D13FA2}">
      <dgm:prSet/>
      <dgm:spPr/>
      <dgm:t>
        <a:bodyPr/>
        <a:lstStyle/>
        <a:p>
          <a:endParaRPr lang="pt-BR"/>
        </a:p>
      </dgm:t>
    </dgm:pt>
    <dgm:pt modelId="{3AF77B38-4B21-460C-B344-FFBA1CB0E0EB}">
      <dgm:prSet phldrT="[Texto]"/>
      <dgm:spPr/>
      <dgm:t>
        <a:bodyPr/>
        <a:lstStyle/>
        <a:p>
          <a:r>
            <a:rPr lang="pt-BR" b="1" smtClean="0"/>
            <a:t>Problemas Malditos</a:t>
          </a:r>
          <a:endParaRPr lang="pt-BR" b="1" dirty="0"/>
        </a:p>
      </dgm:t>
    </dgm:pt>
    <dgm:pt modelId="{CF673C12-3968-4F7E-807E-FD64F01B0B80}" type="parTrans" cxnId="{41F9D341-8A4B-41D5-923B-0FE356784F40}">
      <dgm:prSet/>
      <dgm:spPr/>
      <dgm:t>
        <a:bodyPr/>
        <a:lstStyle/>
        <a:p>
          <a:endParaRPr lang="pt-BR"/>
        </a:p>
      </dgm:t>
    </dgm:pt>
    <dgm:pt modelId="{6296CAAD-B830-4E35-BA6E-4EFA97658E74}" type="sibTrans" cxnId="{41F9D341-8A4B-41D5-923B-0FE356784F40}">
      <dgm:prSet/>
      <dgm:spPr/>
      <dgm:t>
        <a:bodyPr/>
        <a:lstStyle/>
        <a:p>
          <a:endParaRPr lang="pt-BR"/>
        </a:p>
      </dgm:t>
    </dgm:pt>
    <dgm:pt modelId="{0C0BC1EC-511A-4217-8741-FF6DE7E445A0}">
      <dgm:prSet phldrT="[Texto]"/>
      <dgm:spPr/>
      <dgm:t>
        <a:bodyPr/>
        <a:lstStyle/>
        <a:p>
          <a:r>
            <a:rPr lang="pt-BR" b="1" smtClean="0"/>
            <a:t>Soluções em busca de problemas</a:t>
          </a:r>
          <a:endParaRPr lang="pt-BR" b="1" dirty="0"/>
        </a:p>
      </dgm:t>
    </dgm:pt>
    <dgm:pt modelId="{35028FD7-620A-4401-9FC6-5D3D09042010}" type="parTrans" cxnId="{0D7CF139-C95F-4FFE-89A2-269CF194B5B8}">
      <dgm:prSet/>
      <dgm:spPr/>
      <dgm:t>
        <a:bodyPr/>
        <a:lstStyle/>
        <a:p>
          <a:endParaRPr lang="pt-BR"/>
        </a:p>
      </dgm:t>
    </dgm:pt>
    <dgm:pt modelId="{B1AA1EC8-AC9F-40B2-8717-6D87FFD2F3CA}" type="sibTrans" cxnId="{0D7CF139-C95F-4FFE-89A2-269CF194B5B8}">
      <dgm:prSet/>
      <dgm:spPr/>
      <dgm:t>
        <a:bodyPr/>
        <a:lstStyle/>
        <a:p>
          <a:endParaRPr lang="pt-BR"/>
        </a:p>
      </dgm:t>
    </dgm:pt>
    <dgm:pt modelId="{0196C353-4889-4CDA-B700-9D4E874CAF8F}" type="pres">
      <dgm:prSet presAssocID="{AFD82B3D-F3EA-4828-8FE0-BC745E5BCAA4}" presName="Name0" presStyleCnt="0">
        <dgm:presLayoutVars>
          <dgm:dir/>
          <dgm:resizeHandles val="exact"/>
        </dgm:presLayoutVars>
      </dgm:prSet>
      <dgm:spPr/>
    </dgm:pt>
    <dgm:pt modelId="{87B122CF-CA0F-42E0-9790-34C1C2D9DD3C}" type="pres">
      <dgm:prSet presAssocID="{F313DB05-2447-4F0F-9344-56E74E20036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52A38A-DFD5-4421-81FE-28AB938FE4F4}" type="pres">
      <dgm:prSet presAssocID="{14297AF1-BB01-4E24-9810-7BDE8F22AFD0}" presName="sibTrans" presStyleLbl="sibTrans2D1" presStyleIdx="0" presStyleCnt="3"/>
      <dgm:spPr/>
      <dgm:t>
        <a:bodyPr/>
        <a:lstStyle/>
        <a:p>
          <a:endParaRPr lang="pt-BR"/>
        </a:p>
      </dgm:t>
    </dgm:pt>
    <dgm:pt modelId="{79F3415E-8127-414B-8174-0730C45AC01A}" type="pres">
      <dgm:prSet presAssocID="{14297AF1-BB01-4E24-9810-7BDE8F22AFD0}" presName="connectorText" presStyleLbl="sibTrans2D1" presStyleIdx="0" presStyleCnt="3"/>
      <dgm:spPr/>
      <dgm:t>
        <a:bodyPr/>
        <a:lstStyle/>
        <a:p>
          <a:endParaRPr lang="pt-BR"/>
        </a:p>
      </dgm:t>
    </dgm:pt>
    <dgm:pt modelId="{BE3D82EB-5C89-4480-8C77-B93D54F7317E}" type="pres">
      <dgm:prSet presAssocID="{15A89458-6BD9-4F47-A178-0D24F797D3B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335340A-17B4-473E-9FE1-B6D5181131AB}" type="pres">
      <dgm:prSet presAssocID="{44F4BE71-9DEC-4D35-BA84-04D8FF197756}" presName="sibTrans" presStyleLbl="sibTrans2D1" presStyleIdx="1" presStyleCnt="3"/>
      <dgm:spPr/>
      <dgm:t>
        <a:bodyPr/>
        <a:lstStyle/>
        <a:p>
          <a:endParaRPr lang="pt-BR"/>
        </a:p>
      </dgm:t>
    </dgm:pt>
    <dgm:pt modelId="{96786BD6-5C5F-476B-B29D-F195252720E8}" type="pres">
      <dgm:prSet presAssocID="{44F4BE71-9DEC-4D35-BA84-04D8FF197756}" presName="connectorText" presStyleLbl="sibTrans2D1" presStyleIdx="1" presStyleCnt="3"/>
      <dgm:spPr/>
      <dgm:t>
        <a:bodyPr/>
        <a:lstStyle/>
        <a:p>
          <a:endParaRPr lang="pt-BR"/>
        </a:p>
      </dgm:t>
    </dgm:pt>
    <dgm:pt modelId="{D55FE9DA-E4E0-4DE2-90F9-86DB474489B0}" type="pres">
      <dgm:prSet presAssocID="{3AF77B38-4B21-460C-B344-FFBA1CB0E0E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6D48A4-D9F4-4533-B56A-8A934E779E87}" type="pres">
      <dgm:prSet presAssocID="{6296CAAD-B830-4E35-BA6E-4EFA97658E74}" presName="sibTrans" presStyleLbl="sibTrans2D1" presStyleIdx="2" presStyleCnt="3"/>
      <dgm:spPr/>
      <dgm:t>
        <a:bodyPr/>
        <a:lstStyle/>
        <a:p>
          <a:endParaRPr lang="pt-BR"/>
        </a:p>
      </dgm:t>
    </dgm:pt>
    <dgm:pt modelId="{17E692E1-EA63-472E-8980-580A1F15F8EB}" type="pres">
      <dgm:prSet presAssocID="{6296CAAD-B830-4E35-BA6E-4EFA97658E74}" presName="connectorText" presStyleLbl="sibTrans2D1" presStyleIdx="2" presStyleCnt="3"/>
      <dgm:spPr/>
      <dgm:t>
        <a:bodyPr/>
        <a:lstStyle/>
        <a:p>
          <a:endParaRPr lang="pt-BR"/>
        </a:p>
      </dgm:t>
    </dgm:pt>
    <dgm:pt modelId="{AC0AC054-77FF-45A9-9F0E-F8CAFD1FDCE0}" type="pres">
      <dgm:prSet presAssocID="{0C0BC1EC-511A-4217-8741-FF6DE7E445A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BA27894-D0AE-4897-BFE9-F7F8163F86BC}" type="presOf" srcId="{6296CAAD-B830-4E35-BA6E-4EFA97658E74}" destId="{466D48A4-D9F4-4533-B56A-8A934E779E87}" srcOrd="0" destOrd="0" presId="urn:microsoft.com/office/officeart/2005/8/layout/process1"/>
    <dgm:cxn modelId="{6F4527DB-12AA-4F6E-8275-BED8D6DFBDF6}" srcId="{AFD82B3D-F3EA-4828-8FE0-BC745E5BCAA4}" destId="{F313DB05-2447-4F0F-9344-56E74E200363}" srcOrd="0" destOrd="0" parTransId="{BE559B23-7752-47D9-98C7-918ED0E4F3FE}" sibTransId="{14297AF1-BB01-4E24-9810-7BDE8F22AFD0}"/>
    <dgm:cxn modelId="{7D11B433-F06E-40D2-8894-7ED6BF6DDFF7}" type="presOf" srcId="{0C0BC1EC-511A-4217-8741-FF6DE7E445A0}" destId="{AC0AC054-77FF-45A9-9F0E-F8CAFD1FDCE0}" srcOrd="0" destOrd="0" presId="urn:microsoft.com/office/officeart/2005/8/layout/process1"/>
    <dgm:cxn modelId="{C9947D48-F182-4C1C-AFE4-12E234D616C7}" type="presOf" srcId="{15A89458-6BD9-4F47-A178-0D24F797D3B2}" destId="{BE3D82EB-5C89-4480-8C77-B93D54F7317E}" srcOrd="0" destOrd="0" presId="urn:microsoft.com/office/officeart/2005/8/layout/process1"/>
    <dgm:cxn modelId="{0D7CF139-C95F-4FFE-89A2-269CF194B5B8}" srcId="{AFD82B3D-F3EA-4828-8FE0-BC745E5BCAA4}" destId="{0C0BC1EC-511A-4217-8741-FF6DE7E445A0}" srcOrd="3" destOrd="0" parTransId="{35028FD7-620A-4401-9FC6-5D3D09042010}" sibTransId="{B1AA1EC8-AC9F-40B2-8717-6D87FFD2F3CA}"/>
    <dgm:cxn modelId="{F87478DF-1C67-41E9-9BBE-AF8544BBEEB8}" type="presOf" srcId="{44F4BE71-9DEC-4D35-BA84-04D8FF197756}" destId="{4335340A-17B4-473E-9FE1-B6D5181131AB}" srcOrd="0" destOrd="0" presId="urn:microsoft.com/office/officeart/2005/8/layout/process1"/>
    <dgm:cxn modelId="{4619EF5A-2AA2-437E-8B94-6721CCB30998}" type="presOf" srcId="{F313DB05-2447-4F0F-9344-56E74E200363}" destId="{87B122CF-CA0F-42E0-9790-34C1C2D9DD3C}" srcOrd="0" destOrd="0" presId="urn:microsoft.com/office/officeart/2005/8/layout/process1"/>
    <dgm:cxn modelId="{1DE7CA9E-974B-44D4-9833-06BA8F9B744A}" type="presOf" srcId="{6296CAAD-B830-4E35-BA6E-4EFA97658E74}" destId="{17E692E1-EA63-472E-8980-580A1F15F8EB}" srcOrd="1" destOrd="0" presId="urn:microsoft.com/office/officeart/2005/8/layout/process1"/>
    <dgm:cxn modelId="{B6D6FE8B-B56B-4326-8CCA-8D2076D73094}" type="presOf" srcId="{14297AF1-BB01-4E24-9810-7BDE8F22AFD0}" destId="{EC52A38A-DFD5-4421-81FE-28AB938FE4F4}" srcOrd="0" destOrd="0" presId="urn:microsoft.com/office/officeart/2005/8/layout/process1"/>
    <dgm:cxn modelId="{1F95D2B4-4AB6-413F-9037-793B8E989C55}" type="presOf" srcId="{AFD82B3D-F3EA-4828-8FE0-BC745E5BCAA4}" destId="{0196C353-4889-4CDA-B700-9D4E874CAF8F}" srcOrd="0" destOrd="0" presId="urn:microsoft.com/office/officeart/2005/8/layout/process1"/>
    <dgm:cxn modelId="{BE72EA37-F5E0-48D4-B539-81AA16901709}" type="presOf" srcId="{44F4BE71-9DEC-4D35-BA84-04D8FF197756}" destId="{96786BD6-5C5F-476B-B29D-F195252720E8}" srcOrd="1" destOrd="0" presId="urn:microsoft.com/office/officeart/2005/8/layout/process1"/>
    <dgm:cxn modelId="{41F9D341-8A4B-41D5-923B-0FE356784F40}" srcId="{AFD82B3D-F3EA-4828-8FE0-BC745E5BCAA4}" destId="{3AF77B38-4B21-460C-B344-FFBA1CB0E0EB}" srcOrd="2" destOrd="0" parTransId="{CF673C12-3968-4F7E-807E-FD64F01B0B80}" sibTransId="{6296CAAD-B830-4E35-BA6E-4EFA97658E74}"/>
    <dgm:cxn modelId="{C735A2BE-7781-4A2E-94B2-DF338CAB7BDD}" type="presOf" srcId="{14297AF1-BB01-4E24-9810-7BDE8F22AFD0}" destId="{79F3415E-8127-414B-8174-0730C45AC01A}" srcOrd="1" destOrd="0" presId="urn:microsoft.com/office/officeart/2005/8/layout/process1"/>
    <dgm:cxn modelId="{F82A2477-456D-400B-A7B2-0C90849422C7}" type="presOf" srcId="{3AF77B38-4B21-460C-B344-FFBA1CB0E0EB}" destId="{D55FE9DA-E4E0-4DE2-90F9-86DB474489B0}" srcOrd="0" destOrd="0" presId="urn:microsoft.com/office/officeart/2005/8/layout/process1"/>
    <dgm:cxn modelId="{12FCFD1B-B5E1-40B3-B964-505C99D13FA2}" srcId="{AFD82B3D-F3EA-4828-8FE0-BC745E5BCAA4}" destId="{15A89458-6BD9-4F47-A178-0D24F797D3B2}" srcOrd="1" destOrd="0" parTransId="{A3199AE8-65BF-4898-B1C7-593C7FF6C002}" sibTransId="{44F4BE71-9DEC-4D35-BA84-04D8FF197756}"/>
    <dgm:cxn modelId="{98F97C7E-7340-4754-A3C3-72892DC5FC8B}" type="presParOf" srcId="{0196C353-4889-4CDA-B700-9D4E874CAF8F}" destId="{87B122CF-CA0F-42E0-9790-34C1C2D9DD3C}" srcOrd="0" destOrd="0" presId="urn:microsoft.com/office/officeart/2005/8/layout/process1"/>
    <dgm:cxn modelId="{58515CFE-DAD3-407D-8343-426E4D5EE272}" type="presParOf" srcId="{0196C353-4889-4CDA-B700-9D4E874CAF8F}" destId="{EC52A38A-DFD5-4421-81FE-28AB938FE4F4}" srcOrd="1" destOrd="0" presId="urn:microsoft.com/office/officeart/2005/8/layout/process1"/>
    <dgm:cxn modelId="{F1FBF461-844C-433F-AE67-9BAECBB8E1E1}" type="presParOf" srcId="{EC52A38A-DFD5-4421-81FE-28AB938FE4F4}" destId="{79F3415E-8127-414B-8174-0730C45AC01A}" srcOrd="0" destOrd="0" presId="urn:microsoft.com/office/officeart/2005/8/layout/process1"/>
    <dgm:cxn modelId="{4A7C640F-7EE5-4A77-86C9-CECF0062A521}" type="presParOf" srcId="{0196C353-4889-4CDA-B700-9D4E874CAF8F}" destId="{BE3D82EB-5C89-4480-8C77-B93D54F7317E}" srcOrd="2" destOrd="0" presId="urn:microsoft.com/office/officeart/2005/8/layout/process1"/>
    <dgm:cxn modelId="{EA1D7021-7D15-425A-983C-CAE59AD67458}" type="presParOf" srcId="{0196C353-4889-4CDA-B700-9D4E874CAF8F}" destId="{4335340A-17B4-473E-9FE1-B6D5181131AB}" srcOrd="3" destOrd="0" presId="urn:microsoft.com/office/officeart/2005/8/layout/process1"/>
    <dgm:cxn modelId="{F3F6955B-855C-45BE-A831-6B98387DCB6D}" type="presParOf" srcId="{4335340A-17B4-473E-9FE1-B6D5181131AB}" destId="{96786BD6-5C5F-476B-B29D-F195252720E8}" srcOrd="0" destOrd="0" presId="urn:microsoft.com/office/officeart/2005/8/layout/process1"/>
    <dgm:cxn modelId="{465B8AB5-6A05-4E6D-9FC1-FF3576D751D1}" type="presParOf" srcId="{0196C353-4889-4CDA-B700-9D4E874CAF8F}" destId="{D55FE9DA-E4E0-4DE2-90F9-86DB474489B0}" srcOrd="4" destOrd="0" presId="urn:microsoft.com/office/officeart/2005/8/layout/process1"/>
    <dgm:cxn modelId="{1032CE89-9E7C-4672-BF05-06C5B52834CD}" type="presParOf" srcId="{0196C353-4889-4CDA-B700-9D4E874CAF8F}" destId="{466D48A4-D9F4-4533-B56A-8A934E779E87}" srcOrd="5" destOrd="0" presId="urn:microsoft.com/office/officeart/2005/8/layout/process1"/>
    <dgm:cxn modelId="{63C9B3E7-B3CD-416E-B9F1-45CFC0068B09}" type="presParOf" srcId="{466D48A4-D9F4-4533-B56A-8A934E779E87}" destId="{17E692E1-EA63-472E-8980-580A1F15F8EB}" srcOrd="0" destOrd="0" presId="urn:microsoft.com/office/officeart/2005/8/layout/process1"/>
    <dgm:cxn modelId="{26440853-06F5-4DA5-BD69-2B242E625AEA}" type="presParOf" srcId="{0196C353-4889-4CDA-B700-9D4E874CAF8F}" destId="{AC0AC054-77FF-45A9-9F0E-F8CAFD1FDCE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B89CC5-1AD2-48BE-8208-C93C76A1DDC7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E2E5C671-85AB-4743-B768-F27D47331A53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Tipos</a:t>
          </a:r>
          <a:endParaRPr lang="pt-BR" b="1" dirty="0">
            <a:solidFill>
              <a:schemeClr val="tx1"/>
            </a:solidFill>
          </a:endParaRPr>
        </a:p>
      </dgm:t>
    </dgm:pt>
    <dgm:pt modelId="{7FEE5783-D020-4F56-94DD-14675F29AF6C}" type="parTrans" cxnId="{FB7B46D7-B094-4EB1-A850-119EB76C7EAC}">
      <dgm:prSet/>
      <dgm:spPr/>
      <dgm:t>
        <a:bodyPr/>
        <a:lstStyle/>
        <a:p>
          <a:endParaRPr lang="pt-BR"/>
        </a:p>
      </dgm:t>
    </dgm:pt>
    <dgm:pt modelId="{19640342-89E5-4966-B9D7-4B80D5341D58}" type="sibTrans" cxnId="{FB7B46D7-B094-4EB1-A850-119EB76C7EAC}">
      <dgm:prSet/>
      <dgm:spPr/>
      <dgm:t>
        <a:bodyPr/>
        <a:lstStyle/>
        <a:p>
          <a:endParaRPr lang="pt-BR"/>
        </a:p>
      </dgm:t>
    </dgm:pt>
    <dgm:pt modelId="{747E8F02-5B29-4013-9330-CDCE7C155325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Jogos que empreendem</a:t>
          </a:r>
          <a:endParaRPr lang="pt-BR" b="1" dirty="0">
            <a:solidFill>
              <a:schemeClr val="tx1"/>
            </a:solidFill>
          </a:endParaRPr>
        </a:p>
      </dgm:t>
    </dgm:pt>
    <dgm:pt modelId="{484C6D64-1CB6-453A-911C-89AF041D198A}" type="parTrans" cxnId="{9B777B06-E890-484A-AE72-4830754A41CF}">
      <dgm:prSet/>
      <dgm:spPr/>
      <dgm:t>
        <a:bodyPr/>
        <a:lstStyle/>
        <a:p>
          <a:endParaRPr lang="pt-BR"/>
        </a:p>
      </dgm:t>
    </dgm:pt>
    <dgm:pt modelId="{715BA47D-777E-4DFB-8A3A-4BCFC49892EC}" type="sibTrans" cxnId="{9B777B06-E890-484A-AE72-4830754A41CF}">
      <dgm:prSet/>
      <dgm:spPr/>
      <dgm:t>
        <a:bodyPr/>
        <a:lstStyle/>
        <a:p>
          <a:endParaRPr lang="pt-BR"/>
        </a:p>
      </dgm:t>
    </dgm:pt>
    <dgm:pt modelId="{8B53BC81-5F92-4A5B-BD65-E5596FD5884B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Redes</a:t>
          </a:r>
          <a:endParaRPr lang="pt-BR" b="1" dirty="0">
            <a:solidFill>
              <a:schemeClr val="tx1"/>
            </a:solidFill>
          </a:endParaRPr>
        </a:p>
      </dgm:t>
    </dgm:pt>
    <dgm:pt modelId="{7D9CAB15-B83E-4E18-869C-CD481C9D51E0}" type="parTrans" cxnId="{7649F3EA-494C-4BAA-8E51-3FF1069F20F4}">
      <dgm:prSet/>
      <dgm:spPr/>
      <dgm:t>
        <a:bodyPr/>
        <a:lstStyle/>
        <a:p>
          <a:endParaRPr lang="pt-BR"/>
        </a:p>
      </dgm:t>
    </dgm:pt>
    <dgm:pt modelId="{66B824A1-65D8-4C65-9126-E4EF5334376D}" type="sibTrans" cxnId="{7649F3EA-494C-4BAA-8E51-3FF1069F20F4}">
      <dgm:prSet/>
      <dgm:spPr/>
      <dgm:t>
        <a:bodyPr/>
        <a:lstStyle/>
        <a:p>
          <a:endParaRPr lang="pt-BR"/>
        </a:p>
      </dgm:t>
    </dgm:pt>
    <dgm:pt modelId="{8427B482-65C6-4064-AEED-9DE6683C3866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Desafio democrático</a:t>
          </a:r>
          <a:endParaRPr lang="pt-BR" b="1" dirty="0">
            <a:solidFill>
              <a:schemeClr val="tx1"/>
            </a:solidFill>
          </a:endParaRPr>
        </a:p>
      </dgm:t>
    </dgm:pt>
    <dgm:pt modelId="{3CBEAEAE-B7A4-4195-8730-A9638336F3C2}" type="parTrans" cxnId="{CC7F3132-7AB6-4426-A999-2765FCDC09B7}">
      <dgm:prSet/>
      <dgm:spPr/>
      <dgm:t>
        <a:bodyPr/>
        <a:lstStyle/>
        <a:p>
          <a:endParaRPr lang="pt-BR"/>
        </a:p>
      </dgm:t>
    </dgm:pt>
    <dgm:pt modelId="{DF176D2E-B8C5-4226-AB1D-AF9C29C73F4D}" type="sibTrans" cxnId="{CC7F3132-7AB6-4426-A999-2765FCDC09B7}">
      <dgm:prSet/>
      <dgm:spPr/>
      <dgm:t>
        <a:bodyPr/>
        <a:lstStyle/>
        <a:p>
          <a:endParaRPr lang="pt-BR"/>
        </a:p>
      </dgm:t>
    </dgm:pt>
    <dgm:pt modelId="{B8F97171-CE71-4E37-96B1-3686DE209524}" type="pres">
      <dgm:prSet presAssocID="{28B89CC5-1AD2-48BE-8208-C93C76A1DDC7}" presName="Name0" presStyleCnt="0">
        <dgm:presLayoutVars>
          <dgm:dir/>
          <dgm:resizeHandles val="exact"/>
        </dgm:presLayoutVars>
      </dgm:prSet>
      <dgm:spPr/>
    </dgm:pt>
    <dgm:pt modelId="{13F4B0D1-B6EE-410B-9285-9142D2D8D0C6}" type="pres">
      <dgm:prSet presAssocID="{E2E5C671-85AB-4743-B768-F27D47331A5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F561CA1-3092-42DC-8B75-9DC61BDA5EC5}" type="pres">
      <dgm:prSet presAssocID="{19640342-89E5-4966-B9D7-4B80D5341D58}" presName="sibTrans" presStyleLbl="sibTrans2D1" presStyleIdx="0" presStyleCnt="3"/>
      <dgm:spPr/>
      <dgm:t>
        <a:bodyPr/>
        <a:lstStyle/>
        <a:p>
          <a:endParaRPr lang="pt-BR"/>
        </a:p>
      </dgm:t>
    </dgm:pt>
    <dgm:pt modelId="{6D559395-15F0-48E5-80F7-536271FEA25E}" type="pres">
      <dgm:prSet presAssocID="{19640342-89E5-4966-B9D7-4B80D5341D58}" presName="connectorText" presStyleLbl="sibTrans2D1" presStyleIdx="0" presStyleCnt="3"/>
      <dgm:spPr/>
      <dgm:t>
        <a:bodyPr/>
        <a:lstStyle/>
        <a:p>
          <a:endParaRPr lang="pt-BR"/>
        </a:p>
      </dgm:t>
    </dgm:pt>
    <dgm:pt modelId="{B7559BC1-55B8-48CC-A8D1-7449E9643AF8}" type="pres">
      <dgm:prSet presAssocID="{747E8F02-5B29-4013-9330-CDCE7C15532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2FD8A40-1C4C-498A-8EFA-56FE7DFD6252}" type="pres">
      <dgm:prSet presAssocID="{715BA47D-777E-4DFB-8A3A-4BCFC49892EC}" presName="sibTrans" presStyleLbl="sibTrans2D1" presStyleIdx="1" presStyleCnt="3"/>
      <dgm:spPr/>
      <dgm:t>
        <a:bodyPr/>
        <a:lstStyle/>
        <a:p>
          <a:endParaRPr lang="pt-BR"/>
        </a:p>
      </dgm:t>
    </dgm:pt>
    <dgm:pt modelId="{56EBC716-6860-4C6A-856A-83C181BD2961}" type="pres">
      <dgm:prSet presAssocID="{715BA47D-777E-4DFB-8A3A-4BCFC49892EC}" presName="connectorText" presStyleLbl="sibTrans2D1" presStyleIdx="1" presStyleCnt="3"/>
      <dgm:spPr/>
      <dgm:t>
        <a:bodyPr/>
        <a:lstStyle/>
        <a:p>
          <a:endParaRPr lang="pt-BR"/>
        </a:p>
      </dgm:t>
    </dgm:pt>
    <dgm:pt modelId="{8A6E8257-D14D-4E68-A405-4ED39AB9066F}" type="pres">
      <dgm:prSet presAssocID="{8B53BC81-5F92-4A5B-BD65-E5596FD5884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75BDD7-05B2-4901-8BB6-C963A363D9F9}" type="pres">
      <dgm:prSet presAssocID="{66B824A1-65D8-4C65-9126-E4EF5334376D}" presName="sibTrans" presStyleLbl="sibTrans2D1" presStyleIdx="2" presStyleCnt="3"/>
      <dgm:spPr/>
      <dgm:t>
        <a:bodyPr/>
        <a:lstStyle/>
        <a:p>
          <a:endParaRPr lang="pt-BR"/>
        </a:p>
      </dgm:t>
    </dgm:pt>
    <dgm:pt modelId="{B46881D5-C0FA-43A2-9639-C7A5B1CD13CB}" type="pres">
      <dgm:prSet presAssocID="{66B824A1-65D8-4C65-9126-E4EF5334376D}" presName="connectorText" presStyleLbl="sibTrans2D1" presStyleIdx="2" presStyleCnt="3"/>
      <dgm:spPr/>
      <dgm:t>
        <a:bodyPr/>
        <a:lstStyle/>
        <a:p>
          <a:endParaRPr lang="pt-BR"/>
        </a:p>
      </dgm:t>
    </dgm:pt>
    <dgm:pt modelId="{0BC54181-98BF-4D6E-9D1D-15FBA857AC92}" type="pres">
      <dgm:prSet presAssocID="{8427B482-65C6-4064-AEED-9DE6683C386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B243B3F-B0E4-4CCB-A605-2FBA7C871870}" type="presOf" srcId="{28B89CC5-1AD2-48BE-8208-C93C76A1DDC7}" destId="{B8F97171-CE71-4E37-96B1-3686DE209524}" srcOrd="0" destOrd="0" presId="urn:microsoft.com/office/officeart/2005/8/layout/process1"/>
    <dgm:cxn modelId="{C0108FB1-2B1E-4222-8DB2-D460052C7B41}" type="presOf" srcId="{19640342-89E5-4966-B9D7-4B80D5341D58}" destId="{6D559395-15F0-48E5-80F7-536271FEA25E}" srcOrd="1" destOrd="0" presId="urn:microsoft.com/office/officeart/2005/8/layout/process1"/>
    <dgm:cxn modelId="{DB757C26-A68B-4E8A-A522-7E68005A768A}" type="presOf" srcId="{8427B482-65C6-4064-AEED-9DE6683C3866}" destId="{0BC54181-98BF-4D6E-9D1D-15FBA857AC92}" srcOrd="0" destOrd="0" presId="urn:microsoft.com/office/officeart/2005/8/layout/process1"/>
    <dgm:cxn modelId="{A400004E-0C88-49ED-9812-BFFF002F169A}" type="presOf" srcId="{747E8F02-5B29-4013-9330-CDCE7C155325}" destId="{B7559BC1-55B8-48CC-A8D1-7449E9643AF8}" srcOrd="0" destOrd="0" presId="urn:microsoft.com/office/officeart/2005/8/layout/process1"/>
    <dgm:cxn modelId="{88A45E23-0C24-40CD-86D4-1DFE88946015}" type="presOf" srcId="{66B824A1-65D8-4C65-9126-E4EF5334376D}" destId="{B46881D5-C0FA-43A2-9639-C7A5B1CD13CB}" srcOrd="1" destOrd="0" presId="urn:microsoft.com/office/officeart/2005/8/layout/process1"/>
    <dgm:cxn modelId="{B1DA8F49-FFA0-4732-95CB-8CDC03C5DF85}" type="presOf" srcId="{8B53BC81-5F92-4A5B-BD65-E5596FD5884B}" destId="{8A6E8257-D14D-4E68-A405-4ED39AB9066F}" srcOrd="0" destOrd="0" presId="urn:microsoft.com/office/officeart/2005/8/layout/process1"/>
    <dgm:cxn modelId="{FB7B46D7-B094-4EB1-A850-119EB76C7EAC}" srcId="{28B89CC5-1AD2-48BE-8208-C93C76A1DDC7}" destId="{E2E5C671-85AB-4743-B768-F27D47331A53}" srcOrd="0" destOrd="0" parTransId="{7FEE5783-D020-4F56-94DD-14675F29AF6C}" sibTransId="{19640342-89E5-4966-B9D7-4B80D5341D58}"/>
    <dgm:cxn modelId="{24170666-8CEE-4AEE-8F49-BCEAB1CB38FB}" type="presOf" srcId="{E2E5C671-85AB-4743-B768-F27D47331A53}" destId="{13F4B0D1-B6EE-410B-9285-9142D2D8D0C6}" srcOrd="0" destOrd="0" presId="urn:microsoft.com/office/officeart/2005/8/layout/process1"/>
    <dgm:cxn modelId="{6F32DB21-D86E-428D-9297-2C00802EAF77}" type="presOf" srcId="{66B824A1-65D8-4C65-9126-E4EF5334376D}" destId="{8F75BDD7-05B2-4901-8BB6-C963A363D9F9}" srcOrd="0" destOrd="0" presId="urn:microsoft.com/office/officeart/2005/8/layout/process1"/>
    <dgm:cxn modelId="{54760C78-8B39-41E2-94D8-E0AED15625FB}" type="presOf" srcId="{19640342-89E5-4966-B9D7-4B80D5341D58}" destId="{5F561CA1-3092-42DC-8B75-9DC61BDA5EC5}" srcOrd="0" destOrd="0" presId="urn:microsoft.com/office/officeart/2005/8/layout/process1"/>
    <dgm:cxn modelId="{9B777B06-E890-484A-AE72-4830754A41CF}" srcId="{28B89CC5-1AD2-48BE-8208-C93C76A1DDC7}" destId="{747E8F02-5B29-4013-9330-CDCE7C155325}" srcOrd="1" destOrd="0" parTransId="{484C6D64-1CB6-453A-911C-89AF041D198A}" sibTransId="{715BA47D-777E-4DFB-8A3A-4BCFC49892EC}"/>
    <dgm:cxn modelId="{CC7F3132-7AB6-4426-A999-2765FCDC09B7}" srcId="{28B89CC5-1AD2-48BE-8208-C93C76A1DDC7}" destId="{8427B482-65C6-4064-AEED-9DE6683C3866}" srcOrd="3" destOrd="0" parTransId="{3CBEAEAE-B7A4-4195-8730-A9638336F3C2}" sibTransId="{DF176D2E-B8C5-4226-AB1D-AF9C29C73F4D}"/>
    <dgm:cxn modelId="{4BF8A8EB-1568-417C-A3D2-6BCA6BD00A77}" type="presOf" srcId="{715BA47D-777E-4DFB-8A3A-4BCFC49892EC}" destId="{56EBC716-6860-4C6A-856A-83C181BD2961}" srcOrd="1" destOrd="0" presId="urn:microsoft.com/office/officeart/2005/8/layout/process1"/>
    <dgm:cxn modelId="{A296E1EE-ADD4-430C-B371-69BB8E16DC7E}" type="presOf" srcId="{715BA47D-777E-4DFB-8A3A-4BCFC49892EC}" destId="{42FD8A40-1C4C-498A-8EFA-56FE7DFD6252}" srcOrd="0" destOrd="0" presId="urn:microsoft.com/office/officeart/2005/8/layout/process1"/>
    <dgm:cxn modelId="{7649F3EA-494C-4BAA-8E51-3FF1069F20F4}" srcId="{28B89CC5-1AD2-48BE-8208-C93C76A1DDC7}" destId="{8B53BC81-5F92-4A5B-BD65-E5596FD5884B}" srcOrd="2" destOrd="0" parTransId="{7D9CAB15-B83E-4E18-869C-CD481C9D51E0}" sibTransId="{66B824A1-65D8-4C65-9126-E4EF5334376D}"/>
    <dgm:cxn modelId="{BFBC3BE3-DA11-4E8C-A561-997EFA48A6B8}" type="presParOf" srcId="{B8F97171-CE71-4E37-96B1-3686DE209524}" destId="{13F4B0D1-B6EE-410B-9285-9142D2D8D0C6}" srcOrd="0" destOrd="0" presId="urn:microsoft.com/office/officeart/2005/8/layout/process1"/>
    <dgm:cxn modelId="{4D37FA47-FD78-4494-830F-B69F0DEB6B9F}" type="presParOf" srcId="{B8F97171-CE71-4E37-96B1-3686DE209524}" destId="{5F561CA1-3092-42DC-8B75-9DC61BDA5EC5}" srcOrd="1" destOrd="0" presId="urn:microsoft.com/office/officeart/2005/8/layout/process1"/>
    <dgm:cxn modelId="{08B20272-DC36-4B26-B4C0-DC64B103E2BE}" type="presParOf" srcId="{5F561CA1-3092-42DC-8B75-9DC61BDA5EC5}" destId="{6D559395-15F0-48E5-80F7-536271FEA25E}" srcOrd="0" destOrd="0" presId="urn:microsoft.com/office/officeart/2005/8/layout/process1"/>
    <dgm:cxn modelId="{4FC7417D-D44A-4BD7-8AE0-E5D3D30726B4}" type="presParOf" srcId="{B8F97171-CE71-4E37-96B1-3686DE209524}" destId="{B7559BC1-55B8-48CC-A8D1-7449E9643AF8}" srcOrd="2" destOrd="0" presId="urn:microsoft.com/office/officeart/2005/8/layout/process1"/>
    <dgm:cxn modelId="{92EA7AE3-3859-4D68-8D9F-BA78390CBAB5}" type="presParOf" srcId="{B8F97171-CE71-4E37-96B1-3686DE209524}" destId="{42FD8A40-1C4C-498A-8EFA-56FE7DFD6252}" srcOrd="3" destOrd="0" presId="urn:microsoft.com/office/officeart/2005/8/layout/process1"/>
    <dgm:cxn modelId="{6B4917D0-7601-4464-9211-D30ECCF2039B}" type="presParOf" srcId="{42FD8A40-1C4C-498A-8EFA-56FE7DFD6252}" destId="{56EBC716-6860-4C6A-856A-83C181BD2961}" srcOrd="0" destOrd="0" presId="urn:microsoft.com/office/officeart/2005/8/layout/process1"/>
    <dgm:cxn modelId="{C09C955D-8159-4E3D-8AB9-C2553B120138}" type="presParOf" srcId="{B8F97171-CE71-4E37-96B1-3686DE209524}" destId="{8A6E8257-D14D-4E68-A405-4ED39AB9066F}" srcOrd="4" destOrd="0" presId="urn:microsoft.com/office/officeart/2005/8/layout/process1"/>
    <dgm:cxn modelId="{D1269BF8-9012-4DAA-8003-25CA9330203A}" type="presParOf" srcId="{B8F97171-CE71-4E37-96B1-3686DE209524}" destId="{8F75BDD7-05B2-4901-8BB6-C963A363D9F9}" srcOrd="5" destOrd="0" presId="urn:microsoft.com/office/officeart/2005/8/layout/process1"/>
    <dgm:cxn modelId="{74C30D55-4F7F-4656-9258-73A3F5B367C3}" type="presParOf" srcId="{8F75BDD7-05B2-4901-8BB6-C963A363D9F9}" destId="{B46881D5-C0FA-43A2-9639-C7A5B1CD13CB}" srcOrd="0" destOrd="0" presId="urn:microsoft.com/office/officeart/2005/8/layout/process1"/>
    <dgm:cxn modelId="{1D7657AC-BC99-4AF0-9E59-D9AD8645C74F}" type="presParOf" srcId="{B8F97171-CE71-4E37-96B1-3686DE209524}" destId="{0BC54181-98BF-4D6E-9D1D-15FBA857AC92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FD82B3D-F3EA-4828-8FE0-BC745E5BCAA4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F313DB05-2447-4F0F-9344-56E74E200363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Desafio democrático</a:t>
          </a:r>
          <a:endParaRPr lang="pt-BR" b="1" dirty="0">
            <a:solidFill>
              <a:schemeClr val="tx1"/>
            </a:solidFill>
          </a:endParaRPr>
        </a:p>
      </dgm:t>
    </dgm:pt>
    <dgm:pt modelId="{BE559B23-7752-47D9-98C7-918ED0E4F3FE}" type="parTrans" cxnId="{6F4527DB-12AA-4F6E-8275-BED8D6DFBDF6}">
      <dgm:prSet/>
      <dgm:spPr/>
      <dgm:t>
        <a:bodyPr/>
        <a:lstStyle/>
        <a:p>
          <a:endParaRPr lang="pt-BR"/>
        </a:p>
      </dgm:t>
    </dgm:pt>
    <dgm:pt modelId="{14297AF1-BB01-4E24-9810-7BDE8F22AFD0}" type="sibTrans" cxnId="{6F4527DB-12AA-4F6E-8275-BED8D6DFBDF6}">
      <dgm:prSet/>
      <dgm:spPr/>
      <dgm:t>
        <a:bodyPr/>
        <a:lstStyle/>
        <a:p>
          <a:endParaRPr lang="pt-BR"/>
        </a:p>
      </dgm:t>
    </dgm:pt>
    <dgm:pt modelId="{15A89458-6BD9-4F47-A178-0D24F797D3B2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...</a:t>
          </a:r>
          <a:endParaRPr lang="pt-BR" b="1" dirty="0">
            <a:solidFill>
              <a:schemeClr val="tx1"/>
            </a:solidFill>
          </a:endParaRPr>
        </a:p>
      </dgm:t>
    </dgm:pt>
    <dgm:pt modelId="{A3199AE8-65BF-4898-B1C7-593C7FF6C002}" type="parTrans" cxnId="{12FCFD1B-B5E1-40B3-B964-505C99D13FA2}">
      <dgm:prSet/>
      <dgm:spPr/>
      <dgm:t>
        <a:bodyPr/>
        <a:lstStyle/>
        <a:p>
          <a:endParaRPr lang="pt-BR"/>
        </a:p>
      </dgm:t>
    </dgm:pt>
    <dgm:pt modelId="{44F4BE71-9DEC-4D35-BA84-04D8FF197756}" type="sibTrans" cxnId="{12FCFD1B-B5E1-40B3-B964-505C99D13FA2}">
      <dgm:prSet/>
      <dgm:spPr/>
      <dgm:t>
        <a:bodyPr/>
        <a:lstStyle/>
        <a:p>
          <a:endParaRPr lang="pt-BR"/>
        </a:p>
      </dgm:t>
    </dgm:pt>
    <dgm:pt modelId="{3AF77B38-4B21-460C-B344-FFBA1CB0E0EB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...</a:t>
          </a:r>
          <a:endParaRPr lang="pt-BR" b="1" dirty="0">
            <a:solidFill>
              <a:schemeClr val="tx1"/>
            </a:solidFill>
          </a:endParaRPr>
        </a:p>
      </dgm:t>
    </dgm:pt>
    <dgm:pt modelId="{CF673C12-3968-4F7E-807E-FD64F01B0B80}" type="parTrans" cxnId="{41F9D341-8A4B-41D5-923B-0FE356784F40}">
      <dgm:prSet/>
      <dgm:spPr/>
      <dgm:t>
        <a:bodyPr/>
        <a:lstStyle/>
        <a:p>
          <a:endParaRPr lang="pt-BR"/>
        </a:p>
      </dgm:t>
    </dgm:pt>
    <dgm:pt modelId="{6296CAAD-B830-4E35-BA6E-4EFA97658E74}" type="sibTrans" cxnId="{41F9D341-8A4B-41D5-923B-0FE356784F40}">
      <dgm:prSet/>
      <dgm:spPr/>
      <dgm:t>
        <a:bodyPr/>
        <a:lstStyle/>
        <a:p>
          <a:endParaRPr lang="pt-BR"/>
        </a:p>
      </dgm:t>
    </dgm:pt>
    <dgm:pt modelId="{0C0BC1EC-511A-4217-8741-FF6DE7E445A0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...</a:t>
          </a:r>
          <a:endParaRPr lang="pt-BR" b="1" dirty="0">
            <a:solidFill>
              <a:schemeClr val="tx1"/>
            </a:solidFill>
          </a:endParaRPr>
        </a:p>
      </dgm:t>
    </dgm:pt>
    <dgm:pt modelId="{35028FD7-620A-4401-9FC6-5D3D09042010}" type="parTrans" cxnId="{0D7CF139-C95F-4FFE-89A2-269CF194B5B8}">
      <dgm:prSet/>
      <dgm:spPr/>
      <dgm:t>
        <a:bodyPr/>
        <a:lstStyle/>
        <a:p>
          <a:endParaRPr lang="pt-BR"/>
        </a:p>
      </dgm:t>
    </dgm:pt>
    <dgm:pt modelId="{B1AA1EC8-AC9F-40B2-8717-6D87FFD2F3CA}" type="sibTrans" cxnId="{0D7CF139-C95F-4FFE-89A2-269CF194B5B8}">
      <dgm:prSet/>
      <dgm:spPr/>
      <dgm:t>
        <a:bodyPr/>
        <a:lstStyle/>
        <a:p>
          <a:endParaRPr lang="pt-BR"/>
        </a:p>
      </dgm:t>
    </dgm:pt>
    <dgm:pt modelId="{0196C353-4889-4CDA-B700-9D4E874CAF8F}" type="pres">
      <dgm:prSet presAssocID="{AFD82B3D-F3EA-4828-8FE0-BC745E5BCAA4}" presName="Name0" presStyleCnt="0">
        <dgm:presLayoutVars>
          <dgm:dir/>
          <dgm:resizeHandles val="exact"/>
        </dgm:presLayoutVars>
      </dgm:prSet>
      <dgm:spPr/>
    </dgm:pt>
    <dgm:pt modelId="{87B122CF-CA0F-42E0-9790-34C1C2D9DD3C}" type="pres">
      <dgm:prSet presAssocID="{F313DB05-2447-4F0F-9344-56E74E20036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52A38A-DFD5-4421-81FE-28AB938FE4F4}" type="pres">
      <dgm:prSet presAssocID="{14297AF1-BB01-4E24-9810-7BDE8F22AFD0}" presName="sibTrans" presStyleLbl="sibTrans2D1" presStyleIdx="0" presStyleCnt="3"/>
      <dgm:spPr/>
      <dgm:t>
        <a:bodyPr/>
        <a:lstStyle/>
        <a:p>
          <a:endParaRPr lang="pt-BR"/>
        </a:p>
      </dgm:t>
    </dgm:pt>
    <dgm:pt modelId="{79F3415E-8127-414B-8174-0730C45AC01A}" type="pres">
      <dgm:prSet presAssocID="{14297AF1-BB01-4E24-9810-7BDE8F22AFD0}" presName="connectorText" presStyleLbl="sibTrans2D1" presStyleIdx="0" presStyleCnt="3"/>
      <dgm:spPr/>
      <dgm:t>
        <a:bodyPr/>
        <a:lstStyle/>
        <a:p>
          <a:endParaRPr lang="pt-BR"/>
        </a:p>
      </dgm:t>
    </dgm:pt>
    <dgm:pt modelId="{BE3D82EB-5C89-4480-8C77-B93D54F7317E}" type="pres">
      <dgm:prSet presAssocID="{15A89458-6BD9-4F47-A178-0D24F797D3B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335340A-17B4-473E-9FE1-B6D5181131AB}" type="pres">
      <dgm:prSet presAssocID="{44F4BE71-9DEC-4D35-BA84-04D8FF197756}" presName="sibTrans" presStyleLbl="sibTrans2D1" presStyleIdx="1" presStyleCnt="3"/>
      <dgm:spPr/>
      <dgm:t>
        <a:bodyPr/>
        <a:lstStyle/>
        <a:p>
          <a:endParaRPr lang="pt-BR"/>
        </a:p>
      </dgm:t>
    </dgm:pt>
    <dgm:pt modelId="{96786BD6-5C5F-476B-B29D-F195252720E8}" type="pres">
      <dgm:prSet presAssocID="{44F4BE71-9DEC-4D35-BA84-04D8FF197756}" presName="connectorText" presStyleLbl="sibTrans2D1" presStyleIdx="1" presStyleCnt="3"/>
      <dgm:spPr/>
      <dgm:t>
        <a:bodyPr/>
        <a:lstStyle/>
        <a:p>
          <a:endParaRPr lang="pt-BR"/>
        </a:p>
      </dgm:t>
    </dgm:pt>
    <dgm:pt modelId="{D55FE9DA-E4E0-4DE2-90F9-86DB474489B0}" type="pres">
      <dgm:prSet presAssocID="{3AF77B38-4B21-460C-B344-FFBA1CB0E0E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6D48A4-D9F4-4533-B56A-8A934E779E87}" type="pres">
      <dgm:prSet presAssocID="{6296CAAD-B830-4E35-BA6E-4EFA97658E74}" presName="sibTrans" presStyleLbl="sibTrans2D1" presStyleIdx="2" presStyleCnt="3"/>
      <dgm:spPr/>
      <dgm:t>
        <a:bodyPr/>
        <a:lstStyle/>
        <a:p>
          <a:endParaRPr lang="pt-BR"/>
        </a:p>
      </dgm:t>
    </dgm:pt>
    <dgm:pt modelId="{17E692E1-EA63-472E-8980-580A1F15F8EB}" type="pres">
      <dgm:prSet presAssocID="{6296CAAD-B830-4E35-BA6E-4EFA97658E74}" presName="connectorText" presStyleLbl="sibTrans2D1" presStyleIdx="2" presStyleCnt="3"/>
      <dgm:spPr/>
      <dgm:t>
        <a:bodyPr/>
        <a:lstStyle/>
        <a:p>
          <a:endParaRPr lang="pt-BR"/>
        </a:p>
      </dgm:t>
    </dgm:pt>
    <dgm:pt modelId="{AC0AC054-77FF-45A9-9F0E-F8CAFD1FDCE0}" type="pres">
      <dgm:prSet presAssocID="{0C0BC1EC-511A-4217-8741-FF6DE7E445A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F4527DB-12AA-4F6E-8275-BED8D6DFBDF6}" srcId="{AFD82B3D-F3EA-4828-8FE0-BC745E5BCAA4}" destId="{F313DB05-2447-4F0F-9344-56E74E200363}" srcOrd="0" destOrd="0" parTransId="{BE559B23-7752-47D9-98C7-918ED0E4F3FE}" sibTransId="{14297AF1-BB01-4E24-9810-7BDE8F22AFD0}"/>
    <dgm:cxn modelId="{7105ACF2-CB3C-4C14-A7A0-DBA0C14037BB}" type="presOf" srcId="{3AF77B38-4B21-460C-B344-FFBA1CB0E0EB}" destId="{D55FE9DA-E4E0-4DE2-90F9-86DB474489B0}" srcOrd="0" destOrd="0" presId="urn:microsoft.com/office/officeart/2005/8/layout/process1"/>
    <dgm:cxn modelId="{71B9B9F2-B41D-4E0C-99F7-8651CCC76AF3}" type="presOf" srcId="{14297AF1-BB01-4E24-9810-7BDE8F22AFD0}" destId="{EC52A38A-DFD5-4421-81FE-28AB938FE4F4}" srcOrd="0" destOrd="0" presId="urn:microsoft.com/office/officeart/2005/8/layout/process1"/>
    <dgm:cxn modelId="{0D7CF139-C95F-4FFE-89A2-269CF194B5B8}" srcId="{AFD82B3D-F3EA-4828-8FE0-BC745E5BCAA4}" destId="{0C0BC1EC-511A-4217-8741-FF6DE7E445A0}" srcOrd="3" destOrd="0" parTransId="{35028FD7-620A-4401-9FC6-5D3D09042010}" sibTransId="{B1AA1EC8-AC9F-40B2-8717-6D87FFD2F3CA}"/>
    <dgm:cxn modelId="{6F83E943-5B21-4C7C-AD56-F50A0EC1F6BE}" type="presOf" srcId="{14297AF1-BB01-4E24-9810-7BDE8F22AFD0}" destId="{79F3415E-8127-414B-8174-0730C45AC01A}" srcOrd="1" destOrd="0" presId="urn:microsoft.com/office/officeart/2005/8/layout/process1"/>
    <dgm:cxn modelId="{C22F2A56-8090-4BAD-B6E9-085D790BC719}" type="presOf" srcId="{15A89458-6BD9-4F47-A178-0D24F797D3B2}" destId="{BE3D82EB-5C89-4480-8C77-B93D54F7317E}" srcOrd="0" destOrd="0" presId="urn:microsoft.com/office/officeart/2005/8/layout/process1"/>
    <dgm:cxn modelId="{AB019805-2C87-44CB-A909-EDF04BC6B8B1}" type="presOf" srcId="{F313DB05-2447-4F0F-9344-56E74E200363}" destId="{87B122CF-CA0F-42E0-9790-34C1C2D9DD3C}" srcOrd="0" destOrd="0" presId="urn:microsoft.com/office/officeart/2005/8/layout/process1"/>
    <dgm:cxn modelId="{CAD2D639-B332-4606-8FF8-CE73B8D9360F}" type="presOf" srcId="{6296CAAD-B830-4E35-BA6E-4EFA97658E74}" destId="{17E692E1-EA63-472E-8980-580A1F15F8EB}" srcOrd="1" destOrd="0" presId="urn:microsoft.com/office/officeart/2005/8/layout/process1"/>
    <dgm:cxn modelId="{5B21E220-74EE-44FA-86A1-88AF346A859E}" type="presOf" srcId="{0C0BC1EC-511A-4217-8741-FF6DE7E445A0}" destId="{AC0AC054-77FF-45A9-9F0E-F8CAFD1FDCE0}" srcOrd="0" destOrd="0" presId="urn:microsoft.com/office/officeart/2005/8/layout/process1"/>
    <dgm:cxn modelId="{1CD3CE99-0ECA-4790-8207-B1621197E5BE}" type="presOf" srcId="{AFD82B3D-F3EA-4828-8FE0-BC745E5BCAA4}" destId="{0196C353-4889-4CDA-B700-9D4E874CAF8F}" srcOrd="0" destOrd="0" presId="urn:microsoft.com/office/officeart/2005/8/layout/process1"/>
    <dgm:cxn modelId="{3725853E-2A59-4C9C-A4CA-3A2C040F9DD6}" type="presOf" srcId="{6296CAAD-B830-4E35-BA6E-4EFA97658E74}" destId="{466D48A4-D9F4-4533-B56A-8A934E779E87}" srcOrd="0" destOrd="0" presId="urn:microsoft.com/office/officeart/2005/8/layout/process1"/>
    <dgm:cxn modelId="{D21A61FC-D618-46A3-938D-78E74A5BD403}" type="presOf" srcId="{44F4BE71-9DEC-4D35-BA84-04D8FF197756}" destId="{96786BD6-5C5F-476B-B29D-F195252720E8}" srcOrd="1" destOrd="0" presId="urn:microsoft.com/office/officeart/2005/8/layout/process1"/>
    <dgm:cxn modelId="{638950DC-A446-4364-9808-4F01501F1A9D}" type="presOf" srcId="{44F4BE71-9DEC-4D35-BA84-04D8FF197756}" destId="{4335340A-17B4-473E-9FE1-B6D5181131AB}" srcOrd="0" destOrd="0" presId="urn:microsoft.com/office/officeart/2005/8/layout/process1"/>
    <dgm:cxn modelId="{41F9D341-8A4B-41D5-923B-0FE356784F40}" srcId="{AFD82B3D-F3EA-4828-8FE0-BC745E5BCAA4}" destId="{3AF77B38-4B21-460C-B344-FFBA1CB0E0EB}" srcOrd="2" destOrd="0" parTransId="{CF673C12-3968-4F7E-807E-FD64F01B0B80}" sibTransId="{6296CAAD-B830-4E35-BA6E-4EFA97658E74}"/>
    <dgm:cxn modelId="{12FCFD1B-B5E1-40B3-B964-505C99D13FA2}" srcId="{AFD82B3D-F3EA-4828-8FE0-BC745E5BCAA4}" destId="{15A89458-6BD9-4F47-A178-0D24F797D3B2}" srcOrd="1" destOrd="0" parTransId="{A3199AE8-65BF-4898-B1C7-593C7FF6C002}" sibTransId="{44F4BE71-9DEC-4D35-BA84-04D8FF197756}"/>
    <dgm:cxn modelId="{7E0B4172-3D8A-425C-B5FB-7FA2BC11DCC2}" type="presParOf" srcId="{0196C353-4889-4CDA-B700-9D4E874CAF8F}" destId="{87B122CF-CA0F-42E0-9790-34C1C2D9DD3C}" srcOrd="0" destOrd="0" presId="urn:microsoft.com/office/officeart/2005/8/layout/process1"/>
    <dgm:cxn modelId="{D4999157-973E-4E98-A886-2B11B8182E03}" type="presParOf" srcId="{0196C353-4889-4CDA-B700-9D4E874CAF8F}" destId="{EC52A38A-DFD5-4421-81FE-28AB938FE4F4}" srcOrd="1" destOrd="0" presId="urn:microsoft.com/office/officeart/2005/8/layout/process1"/>
    <dgm:cxn modelId="{3E18495F-1370-4B89-8855-479ABA820F39}" type="presParOf" srcId="{EC52A38A-DFD5-4421-81FE-28AB938FE4F4}" destId="{79F3415E-8127-414B-8174-0730C45AC01A}" srcOrd="0" destOrd="0" presId="urn:microsoft.com/office/officeart/2005/8/layout/process1"/>
    <dgm:cxn modelId="{EB5ED74D-A337-45E5-A309-B3039BDDCF7C}" type="presParOf" srcId="{0196C353-4889-4CDA-B700-9D4E874CAF8F}" destId="{BE3D82EB-5C89-4480-8C77-B93D54F7317E}" srcOrd="2" destOrd="0" presId="urn:microsoft.com/office/officeart/2005/8/layout/process1"/>
    <dgm:cxn modelId="{28ED3110-14D4-4222-A3AE-48ED6C51EEB4}" type="presParOf" srcId="{0196C353-4889-4CDA-B700-9D4E874CAF8F}" destId="{4335340A-17B4-473E-9FE1-B6D5181131AB}" srcOrd="3" destOrd="0" presId="urn:microsoft.com/office/officeart/2005/8/layout/process1"/>
    <dgm:cxn modelId="{F765D0F7-614E-4437-B137-9662713CA39D}" type="presParOf" srcId="{4335340A-17B4-473E-9FE1-B6D5181131AB}" destId="{96786BD6-5C5F-476B-B29D-F195252720E8}" srcOrd="0" destOrd="0" presId="urn:microsoft.com/office/officeart/2005/8/layout/process1"/>
    <dgm:cxn modelId="{2BE2C2A0-F5BD-4DAA-807B-C75884B37916}" type="presParOf" srcId="{0196C353-4889-4CDA-B700-9D4E874CAF8F}" destId="{D55FE9DA-E4E0-4DE2-90F9-86DB474489B0}" srcOrd="4" destOrd="0" presId="urn:microsoft.com/office/officeart/2005/8/layout/process1"/>
    <dgm:cxn modelId="{C3501CA6-1D50-4718-9094-0CA86AA7CB2C}" type="presParOf" srcId="{0196C353-4889-4CDA-B700-9D4E874CAF8F}" destId="{466D48A4-D9F4-4533-B56A-8A934E779E87}" srcOrd="5" destOrd="0" presId="urn:microsoft.com/office/officeart/2005/8/layout/process1"/>
    <dgm:cxn modelId="{B1FB53DC-A30C-4A0F-9BD8-1086334BB4C7}" type="presParOf" srcId="{466D48A4-D9F4-4533-B56A-8A934E779E87}" destId="{17E692E1-EA63-472E-8980-580A1F15F8EB}" srcOrd="0" destOrd="0" presId="urn:microsoft.com/office/officeart/2005/8/layout/process1"/>
    <dgm:cxn modelId="{331DB5A2-9F2C-49F4-8855-EE061AF9938B}" type="presParOf" srcId="{0196C353-4889-4CDA-B700-9D4E874CAF8F}" destId="{AC0AC054-77FF-45A9-9F0E-F8CAFD1FDCE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8B89CC5-1AD2-48BE-8208-C93C76A1DDC7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E2E5C671-85AB-4743-B768-F27D47331A53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Tipos</a:t>
          </a:r>
          <a:endParaRPr lang="pt-BR" b="1" dirty="0">
            <a:solidFill>
              <a:schemeClr val="tx1"/>
            </a:solidFill>
          </a:endParaRPr>
        </a:p>
      </dgm:t>
    </dgm:pt>
    <dgm:pt modelId="{7FEE5783-D020-4F56-94DD-14675F29AF6C}" type="parTrans" cxnId="{FB7B46D7-B094-4EB1-A850-119EB76C7EAC}">
      <dgm:prSet/>
      <dgm:spPr/>
      <dgm:t>
        <a:bodyPr/>
        <a:lstStyle/>
        <a:p>
          <a:endParaRPr lang="pt-BR"/>
        </a:p>
      </dgm:t>
    </dgm:pt>
    <dgm:pt modelId="{19640342-89E5-4966-B9D7-4B80D5341D58}" type="sibTrans" cxnId="{FB7B46D7-B094-4EB1-A850-119EB76C7EAC}">
      <dgm:prSet/>
      <dgm:spPr/>
      <dgm:t>
        <a:bodyPr/>
        <a:lstStyle/>
        <a:p>
          <a:endParaRPr lang="pt-BR"/>
        </a:p>
      </dgm:t>
    </dgm:pt>
    <dgm:pt modelId="{747E8F02-5B29-4013-9330-CDCE7C155325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Jogos que empreendem</a:t>
          </a:r>
          <a:endParaRPr lang="pt-BR" b="1" dirty="0">
            <a:solidFill>
              <a:schemeClr val="tx1"/>
            </a:solidFill>
          </a:endParaRPr>
        </a:p>
      </dgm:t>
    </dgm:pt>
    <dgm:pt modelId="{484C6D64-1CB6-453A-911C-89AF041D198A}" type="parTrans" cxnId="{9B777B06-E890-484A-AE72-4830754A41CF}">
      <dgm:prSet/>
      <dgm:spPr/>
      <dgm:t>
        <a:bodyPr/>
        <a:lstStyle/>
        <a:p>
          <a:endParaRPr lang="pt-BR"/>
        </a:p>
      </dgm:t>
    </dgm:pt>
    <dgm:pt modelId="{715BA47D-777E-4DFB-8A3A-4BCFC49892EC}" type="sibTrans" cxnId="{9B777B06-E890-484A-AE72-4830754A41CF}">
      <dgm:prSet/>
      <dgm:spPr/>
      <dgm:t>
        <a:bodyPr/>
        <a:lstStyle/>
        <a:p>
          <a:endParaRPr lang="pt-BR"/>
        </a:p>
      </dgm:t>
    </dgm:pt>
    <dgm:pt modelId="{8B53BC81-5F92-4A5B-BD65-E5596FD5884B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Redes</a:t>
          </a:r>
          <a:endParaRPr lang="pt-BR" b="1" dirty="0">
            <a:solidFill>
              <a:schemeClr val="tx1"/>
            </a:solidFill>
          </a:endParaRPr>
        </a:p>
      </dgm:t>
    </dgm:pt>
    <dgm:pt modelId="{7D9CAB15-B83E-4E18-869C-CD481C9D51E0}" type="parTrans" cxnId="{7649F3EA-494C-4BAA-8E51-3FF1069F20F4}">
      <dgm:prSet/>
      <dgm:spPr/>
      <dgm:t>
        <a:bodyPr/>
        <a:lstStyle/>
        <a:p>
          <a:endParaRPr lang="pt-BR"/>
        </a:p>
      </dgm:t>
    </dgm:pt>
    <dgm:pt modelId="{66B824A1-65D8-4C65-9126-E4EF5334376D}" type="sibTrans" cxnId="{7649F3EA-494C-4BAA-8E51-3FF1069F20F4}">
      <dgm:prSet/>
      <dgm:spPr/>
      <dgm:t>
        <a:bodyPr/>
        <a:lstStyle/>
        <a:p>
          <a:endParaRPr lang="pt-BR"/>
        </a:p>
      </dgm:t>
    </dgm:pt>
    <dgm:pt modelId="{8427B482-65C6-4064-AEED-9DE6683C3866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Desafio democrático</a:t>
          </a:r>
          <a:endParaRPr lang="pt-BR" b="1" dirty="0">
            <a:solidFill>
              <a:schemeClr val="tx1"/>
            </a:solidFill>
          </a:endParaRPr>
        </a:p>
      </dgm:t>
    </dgm:pt>
    <dgm:pt modelId="{3CBEAEAE-B7A4-4195-8730-A9638336F3C2}" type="parTrans" cxnId="{CC7F3132-7AB6-4426-A999-2765FCDC09B7}">
      <dgm:prSet/>
      <dgm:spPr/>
      <dgm:t>
        <a:bodyPr/>
        <a:lstStyle/>
        <a:p>
          <a:endParaRPr lang="pt-BR"/>
        </a:p>
      </dgm:t>
    </dgm:pt>
    <dgm:pt modelId="{DF176D2E-B8C5-4226-AB1D-AF9C29C73F4D}" type="sibTrans" cxnId="{CC7F3132-7AB6-4426-A999-2765FCDC09B7}">
      <dgm:prSet/>
      <dgm:spPr/>
      <dgm:t>
        <a:bodyPr/>
        <a:lstStyle/>
        <a:p>
          <a:endParaRPr lang="pt-BR"/>
        </a:p>
      </dgm:t>
    </dgm:pt>
    <dgm:pt modelId="{B8F97171-CE71-4E37-96B1-3686DE209524}" type="pres">
      <dgm:prSet presAssocID="{28B89CC5-1AD2-48BE-8208-C93C76A1DDC7}" presName="Name0" presStyleCnt="0">
        <dgm:presLayoutVars>
          <dgm:dir/>
          <dgm:resizeHandles val="exact"/>
        </dgm:presLayoutVars>
      </dgm:prSet>
      <dgm:spPr/>
    </dgm:pt>
    <dgm:pt modelId="{13F4B0D1-B6EE-410B-9285-9142D2D8D0C6}" type="pres">
      <dgm:prSet presAssocID="{E2E5C671-85AB-4743-B768-F27D47331A5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F561CA1-3092-42DC-8B75-9DC61BDA5EC5}" type="pres">
      <dgm:prSet presAssocID="{19640342-89E5-4966-B9D7-4B80D5341D58}" presName="sibTrans" presStyleLbl="sibTrans2D1" presStyleIdx="0" presStyleCnt="3"/>
      <dgm:spPr/>
      <dgm:t>
        <a:bodyPr/>
        <a:lstStyle/>
        <a:p>
          <a:endParaRPr lang="pt-BR"/>
        </a:p>
      </dgm:t>
    </dgm:pt>
    <dgm:pt modelId="{6D559395-15F0-48E5-80F7-536271FEA25E}" type="pres">
      <dgm:prSet presAssocID="{19640342-89E5-4966-B9D7-4B80D5341D58}" presName="connectorText" presStyleLbl="sibTrans2D1" presStyleIdx="0" presStyleCnt="3"/>
      <dgm:spPr/>
      <dgm:t>
        <a:bodyPr/>
        <a:lstStyle/>
        <a:p>
          <a:endParaRPr lang="pt-BR"/>
        </a:p>
      </dgm:t>
    </dgm:pt>
    <dgm:pt modelId="{B7559BC1-55B8-48CC-A8D1-7449E9643AF8}" type="pres">
      <dgm:prSet presAssocID="{747E8F02-5B29-4013-9330-CDCE7C15532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2FD8A40-1C4C-498A-8EFA-56FE7DFD6252}" type="pres">
      <dgm:prSet presAssocID="{715BA47D-777E-4DFB-8A3A-4BCFC49892EC}" presName="sibTrans" presStyleLbl="sibTrans2D1" presStyleIdx="1" presStyleCnt="3"/>
      <dgm:spPr/>
      <dgm:t>
        <a:bodyPr/>
        <a:lstStyle/>
        <a:p>
          <a:endParaRPr lang="pt-BR"/>
        </a:p>
      </dgm:t>
    </dgm:pt>
    <dgm:pt modelId="{56EBC716-6860-4C6A-856A-83C181BD2961}" type="pres">
      <dgm:prSet presAssocID="{715BA47D-777E-4DFB-8A3A-4BCFC49892EC}" presName="connectorText" presStyleLbl="sibTrans2D1" presStyleIdx="1" presStyleCnt="3"/>
      <dgm:spPr/>
      <dgm:t>
        <a:bodyPr/>
        <a:lstStyle/>
        <a:p>
          <a:endParaRPr lang="pt-BR"/>
        </a:p>
      </dgm:t>
    </dgm:pt>
    <dgm:pt modelId="{8A6E8257-D14D-4E68-A405-4ED39AB9066F}" type="pres">
      <dgm:prSet presAssocID="{8B53BC81-5F92-4A5B-BD65-E5596FD5884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75BDD7-05B2-4901-8BB6-C963A363D9F9}" type="pres">
      <dgm:prSet presAssocID="{66B824A1-65D8-4C65-9126-E4EF5334376D}" presName="sibTrans" presStyleLbl="sibTrans2D1" presStyleIdx="2" presStyleCnt="3"/>
      <dgm:spPr/>
      <dgm:t>
        <a:bodyPr/>
        <a:lstStyle/>
        <a:p>
          <a:endParaRPr lang="pt-BR"/>
        </a:p>
      </dgm:t>
    </dgm:pt>
    <dgm:pt modelId="{B46881D5-C0FA-43A2-9639-C7A5B1CD13CB}" type="pres">
      <dgm:prSet presAssocID="{66B824A1-65D8-4C65-9126-E4EF5334376D}" presName="connectorText" presStyleLbl="sibTrans2D1" presStyleIdx="2" presStyleCnt="3"/>
      <dgm:spPr/>
      <dgm:t>
        <a:bodyPr/>
        <a:lstStyle/>
        <a:p>
          <a:endParaRPr lang="pt-BR"/>
        </a:p>
      </dgm:t>
    </dgm:pt>
    <dgm:pt modelId="{0BC54181-98BF-4D6E-9D1D-15FBA857AC92}" type="pres">
      <dgm:prSet presAssocID="{8427B482-65C6-4064-AEED-9DE6683C386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B777B06-E890-484A-AE72-4830754A41CF}" srcId="{28B89CC5-1AD2-48BE-8208-C93C76A1DDC7}" destId="{747E8F02-5B29-4013-9330-CDCE7C155325}" srcOrd="1" destOrd="0" parTransId="{484C6D64-1CB6-453A-911C-89AF041D198A}" sibTransId="{715BA47D-777E-4DFB-8A3A-4BCFC49892EC}"/>
    <dgm:cxn modelId="{5911EA71-539A-44F7-B908-51ECFA1493F5}" type="presOf" srcId="{19640342-89E5-4966-B9D7-4B80D5341D58}" destId="{5F561CA1-3092-42DC-8B75-9DC61BDA5EC5}" srcOrd="0" destOrd="0" presId="urn:microsoft.com/office/officeart/2005/8/layout/process1"/>
    <dgm:cxn modelId="{61165B82-0117-4724-8A3F-3CBB4BA95BDD}" type="presOf" srcId="{E2E5C671-85AB-4743-B768-F27D47331A53}" destId="{13F4B0D1-B6EE-410B-9285-9142D2D8D0C6}" srcOrd="0" destOrd="0" presId="urn:microsoft.com/office/officeart/2005/8/layout/process1"/>
    <dgm:cxn modelId="{28547EC1-31CD-4B04-A7A8-92AC55AC4B55}" type="presOf" srcId="{8427B482-65C6-4064-AEED-9DE6683C3866}" destId="{0BC54181-98BF-4D6E-9D1D-15FBA857AC92}" srcOrd="0" destOrd="0" presId="urn:microsoft.com/office/officeart/2005/8/layout/process1"/>
    <dgm:cxn modelId="{02B52BC3-8890-4768-A2A1-1CB323BB0CEF}" type="presOf" srcId="{715BA47D-777E-4DFB-8A3A-4BCFC49892EC}" destId="{42FD8A40-1C4C-498A-8EFA-56FE7DFD6252}" srcOrd="0" destOrd="0" presId="urn:microsoft.com/office/officeart/2005/8/layout/process1"/>
    <dgm:cxn modelId="{DCAD6FD4-ECE2-45AE-B7DD-469BC9150681}" type="presOf" srcId="{747E8F02-5B29-4013-9330-CDCE7C155325}" destId="{B7559BC1-55B8-48CC-A8D1-7449E9643AF8}" srcOrd="0" destOrd="0" presId="urn:microsoft.com/office/officeart/2005/8/layout/process1"/>
    <dgm:cxn modelId="{65431955-C6BF-4754-A8CE-D6B83CD1A81B}" type="presOf" srcId="{715BA47D-777E-4DFB-8A3A-4BCFC49892EC}" destId="{56EBC716-6860-4C6A-856A-83C181BD2961}" srcOrd="1" destOrd="0" presId="urn:microsoft.com/office/officeart/2005/8/layout/process1"/>
    <dgm:cxn modelId="{7FEDB1E1-62A3-4429-B8B9-811C6ED91017}" type="presOf" srcId="{66B824A1-65D8-4C65-9126-E4EF5334376D}" destId="{8F75BDD7-05B2-4901-8BB6-C963A363D9F9}" srcOrd="0" destOrd="0" presId="urn:microsoft.com/office/officeart/2005/8/layout/process1"/>
    <dgm:cxn modelId="{34784A9F-0284-42E2-AC9A-CEFE630C12D0}" type="presOf" srcId="{66B824A1-65D8-4C65-9126-E4EF5334376D}" destId="{B46881D5-C0FA-43A2-9639-C7A5B1CD13CB}" srcOrd="1" destOrd="0" presId="urn:microsoft.com/office/officeart/2005/8/layout/process1"/>
    <dgm:cxn modelId="{7649F3EA-494C-4BAA-8E51-3FF1069F20F4}" srcId="{28B89CC5-1AD2-48BE-8208-C93C76A1DDC7}" destId="{8B53BC81-5F92-4A5B-BD65-E5596FD5884B}" srcOrd="2" destOrd="0" parTransId="{7D9CAB15-B83E-4E18-869C-CD481C9D51E0}" sibTransId="{66B824A1-65D8-4C65-9126-E4EF5334376D}"/>
    <dgm:cxn modelId="{3CA1AC70-BF5E-48C3-8169-18FC8CDEFDD0}" type="presOf" srcId="{19640342-89E5-4966-B9D7-4B80D5341D58}" destId="{6D559395-15F0-48E5-80F7-536271FEA25E}" srcOrd="1" destOrd="0" presId="urn:microsoft.com/office/officeart/2005/8/layout/process1"/>
    <dgm:cxn modelId="{FB7B46D7-B094-4EB1-A850-119EB76C7EAC}" srcId="{28B89CC5-1AD2-48BE-8208-C93C76A1DDC7}" destId="{E2E5C671-85AB-4743-B768-F27D47331A53}" srcOrd="0" destOrd="0" parTransId="{7FEE5783-D020-4F56-94DD-14675F29AF6C}" sibTransId="{19640342-89E5-4966-B9D7-4B80D5341D58}"/>
    <dgm:cxn modelId="{2CB60207-5568-4DBE-A555-695C7DFA10D3}" type="presOf" srcId="{8B53BC81-5F92-4A5B-BD65-E5596FD5884B}" destId="{8A6E8257-D14D-4E68-A405-4ED39AB9066F}" srcOrd="0" destOrd="0" presId="urn:microsoft.com/office/officeart/2005/8/layout/process1"/>
    <dgm:cxn modelId="{CC7F3132-7AB6-4426-A999-2765FCDC09B7}" srcId="{28B89CC5-1AD2-48BE-8208-C93C76A1DDC7}" destId="{8427B482-65C6-4064-AEED-9DE6683C3866}" srcOrd="3" destOrd="0" parTransId="{3CBEAEAE-B7A4-4195-8730-A9638336F3C2}" sibTransId="{DF176D2E-B8C5-4226-AB1D-AF9C29C73F4D}"/>
    <dgm:cxn modelId="{EDDFC18B-43C0-4E80-A7D7-43EF17464959}" type="presOf" srcId="{28B89CC5-1AD2-48BE-8208-C93C76A1DDC7}" destId="{B8F97171-CE71-4E37-96B1-3686DE209524}" srcOrd="0" destOrd="0" presId="urn:microsoft.com/office/officeart/2005/8/layout/process1"/>
    <dgm:cxn modelId="{55F62CE9-2BA5-4C1C-AD91-C4C37DCFDF76}" type="presParOf" srcId="{B8F97171-CE71-4E37-96B1-3686DE209524}" destId="{13F4B0D1-B6EE-410B-9285-9142D2D8D0C6}" srcOrd="0" destOrd="0" presId="urn:microsoft.com/office/officeart/2005/8/layout/process1"/>
    <dgm:cxn modelId="{7DA9C05D-FC26-4AAA-A77B-03D2EF733A12}" type="presParOf" srcId="{B8F97171-CE71-4E37-96B1-3686DE209524}" destId="{5F561CA1-3092-42DC-8B75-9DC61BDA5EC5}" srcOrd="1" destOrd="0" presId="urn:microsoft.com/office/officeart/2005/8/layout/process1"/>
    <dgm:cxn modelId="{306B5753-D67C-4F46-AC21-F6678547C6A6}" type="presParOf" srcId="{5F561CA1-3092-42DC-8B75-9DC61BDA5EC5}" destId="{6D559395-15F0-48E5-80F7-536271FEA25E}" srcOrd="0" destOrd="0" presId="urn:microsoft.com/office/officeart/2005/8/layout/process1"/>
    <dgm:cxn modelId="{B48E5E83-8413-4DD4-8AE5-5D8A8E32AD1A}" type="presParOf" srcId="{B8F97171-CE71-4E37-96B1-3686DE209524}" destId="{B7559BC1-55B8-48CC-A8D1-7449E9643AF8}" srcOrd="2" destOrd="0" presId="urn:microsoft.com/office/officeart/2005/8/layout/process1"/>
    <dgm:cxn modelId="{57CCB2E1-8367-4980-891D-34C91AE7799C}" type="presParOf" srcId="{B8F97171-CE71-4E37-96B1-3686DE209524}" destId="{42FD8A40-1C4C-498A-8EFA-56FE7DFD6252}" srcOrd="3" destOrd="0" presId="urn:microsoft.com/office/officeart/2005/8/layout/process1"/>
    <dgm:cxn modelId="{48D6AF8B-EB08-451D-887F-ABA09B699D49}" type="presParOf" srcId="{42FD8A40-1C4C-498A-8EFA-56FE7DFD6252}" destId="{56EBC716-6860-4C6A-856A-83C181BD2961}" srcOrd="0" destOrd="0" presId="urn:microsoft.com/office/officeart/2005/8/layout/process1"/>
    <dgm:cxn modelId="{716DE850-D6DF-46C3-961E-73C94898D20B}" type="presParOf" srcId="{B8F97171-CE71-4E37-96B1-3686DE209524}" destId="{8A6E8257-D14D-4E68-A405-4ED39AB9066F}" srcOrd="4" destOrd="0" presId="urn:microsoft.com/office/officeart/2005/8/layout/process1"/>
    <dgm:cxn modelId="{B8BCFAC8-18C1-4962-AC27-EFF6C1A23456}" type="presParOf" srcId="{B8F97171-CE71-4E37-96B1-3686DE209524}" destId="{8F75BDD7-05B2-4901-8BB6-C963A363D9F9}" srcOrd="5" destOrd="0" presId="urn:microsoft.com/office/officeart/2005/8/layout/process1"/>
    <dgm:cxn modelId="{FF59720E-6E4A-4D87-A550-EFD7EE46F15A}" type="presParOf" srcId="{8F75BDD7-05B2-4901-8BB6-C963A363D9F9}" destId="{B46881D5-C0FA-43A2-9639-C7A5B1CD13CB}" srcOrd="0" destOrd="0" presId="urn:microsoft.com/office/officeart/2005/8/layout/process1"/>
    <dgm:cxn modelId="{1A69CBA5-DC08-4784-B154-64F24F8B55CC}" type="presParOf" srcId="{B8F97171-CE71-4E37-96B1-3686DE209524}" destId="{0BC54181-98BF-4D6E-9D1D-15FBA857AC92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FD82B3D-F3EA-4828-8FE0-BC745E5BCAA4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F313DB05-2447-4F0F-9344-56E74E200363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Desafio democrático</a:t>
          </a:r>
          <a:endParaRPr lang="pt-BR" b="1" dirty="0">
            <a:solidFill>
              <a:schemeClr val="tx1"/>
            </a:solidFill>
          </a:endParaRPr>
        </a:p>
      </dgm:t>
    </dgm:pt>
    <dgm:pt modelId="{BE559B23-7752-47D9-98C7-918ED0E4F3FE}" type="parTrans" cxnId="{6F4527DB-12AA-4F6E-8275-BED8D6DFBDF6}">
      <dgm:prSet/>
      <dgm:spPr/>
      <dgm:t>
        <a:bodyPr/>
        <a:lstStyle/>
        <a:p>
          <a:endParaRPr lang="pt-BR"/>
        </a:p>
      </dgm:t>
    </dgm:pt>
    <dgm:pt modelId="{14297AF1-BB01-4E24-9810-7BDE8F22AFD0}" type="sibTrans" cxnId="{6F4527DB-12AA-4F6E-8275-BED8D6DFBDF6}">
      <dgm:prSet/>
      <dgm:spPr/>
      <dgm:t>
        <a:bodyPr/>
        <a:lstStyle/>
        <a:p>
          <a:endParaRPr lang="pt-BR"/>
        </a:p>
      </dgm:t>
    </dgm:pt>
    <dgm:pt modelId="{15A89458-6BD9-4F47-A178-0D24F797D3B2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Atores Institucionais</a:t>
          </a:r>
          <a:endParaRPr lang="pt-BR" b="1" dirty="0">
            <a:solidFill>
              <a:schemeClr val="tx1"/>
            </a:solidFill>
          </a:endParaRPr>
        </a:p>
      </dgm:t>
    </dgm:pt>
    <dgm:pt modelId="{A3199AE8-65BF-4898-B1C7-593C7FF6C002}" type="parTrans" cxnId="{12FCFD1B-B5E1-40B3-B964-505C99D13FA2}">
      <dgm:prSet/>
      <dgm:spPr/>
      <dgm:t>
        <a:bodyPr/>
        <a:lstStyle/>
        <a:p>
          <a:endParaRPr lang="pt-BR"/>
        </a:p>
      </dgm:t>
    </dgm:pt>
    <dgm:pt modelId="{44F4BE71-9DEC-4D35-BA84-04D8FF197756}" type="sibTrans" cxnId="{12FCFD1B-B5E1-40B3-B964-505C99D13FA2}">
      <dgm:prSet/>
      <dgm:spPr/>
      <dgm:t>
        <a:bodyPr/>
        <a:lstStyle/>
        <a:p>
          <a:endParaRPr lang="pt-BR"/>
        </a:p>
      </dgm:t>
    </dgm:pt>
    <dgm:pt modelId="{3AF77B38-4B21-460C-B344-FFBA1CB0E0EB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Grupos de Interesse</a:t>
          </a:r>
          <a:endParaRPr lang="pt-BR" b="1" dirty="0">
            <a:solidFill>
              <a:schemeClr val="tx1"/>
            </a:solidFill>
          </a:endParaRPr>
        </a:p>
      </dgm:t>
    </dgm:pt>
    <dgm:pt modelId="{CF673C12-3968-4F7E-807E-FD64F01B0B80}" type="parTrans" cxnId="{41F9D341-8A4B-41D5-923B-0FE356784F40}">
      <dgm:prSet/>
      <dgm:spPr/>
      <dgm:t>
        <a:bodyPr/>
        <a:lstStyle/>
        <a:p>
          <a:endParaRPr lang="pt-BR"/>
        </a:p>
      </dgm:t>
    </dgm:pt>
    <dgm:pt modelId="{6296CAAD-B830-4E35-BA6E-4EFA97658E74}" type="sibTrans" cxnId="{41F9D341-8A4B-41D5-923B-0FE356784F40}">
      <dgm:prSet/>
      <dgm:spPr/>
      <dgm:t>
        <a:bodyPr/>
        <a:lstStyle/>
        <a:p>
          <a:endParaRPr lang="pt-BR"/>
        </a:p>
      </dgm:t>
    </dgm:pt>
    <dgm:pt modelId="{0C0BC1EC-511A-4217-8741-FF6DE7E445A0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Espaços e recursos de interação</a:t>
          </a:r>
          <a:endParaRPr lang="pt-BR" b="1" dirty="0">
            <a:solidFill>
              <a:schemeClr val="tx1"/>
            </a:solidFill>
          </a:endParaRPr>
        </a:p>
      </dgm:t>
    </dgm:pt>
    <dgm:pt modelId="{35028FD7-620A-4401-9FC6-5D3D09042010}" type="parTrans" cxnId="{0D7CF139-C95F-4FFE-89A2-269CF194B5B8}">
      <dgm:prSet/>
      <dgm:spPr/>
      <dgm:t>
        <a:bodyPr/>
        <a:lstStyle/>
        <a:p>
          <a:endParaRPr lang="pt-BR"/>
        </a:p>
      </dgm:t>
    </dgm:pt>
    <dgm:pt modelId="{B1AA1EC8-AC9F-40B2-8717-6D87FFD2F3CA}" type="sibTrans" cxnId="{0D7CF139-C95F-4FFE-89A2-269CF194B5B8}">
      <dgm:prSet/>
      <dgm:spPr/>
      <dgm:t>
        <a:bodyPr/>
        <a:lstStyle/>
        <a:p>
          <a:endParaRPr lang="pt-BR"/>
        </a:p>
      </dgm:t>
    </dgm:pt>
    <dgm:pt modelId="{0196C353-4889-4CDA-B700-9D4E874CAF8F}" type="pres">
      <dgm:prSet presAssocID="{AFD82B3D-F3EA-4828-8FE0-BC745E5BCAA4}" presName="Name0" presStyleCnt="0">
        <dgm:presLayoutVars>
          <dgm:dir/>
          <dgm:resizeHandles val="exact"/>
        </dgm:presLayoutVars>
      </dgm:prSet>
      <dgm:spPr/>
    </dgm:pt>
    <dgm:pt modelId="{87B122CF-CA0F-42E0-9790-34C1C2D9DD3C}" type="pres">
      <dgm:prSet presAssocID="{F313DB05-2447-4F0F-9344-56E74E20036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52A38A-DFD5-4421-81FE-28AB938FE4F4}" type="pres">
      <dgm:prSet presAssocID="{14297AF1-BB01-4E24-9810-7BDE8F22AFD0}" presName="sibTrans" presStyleLbl="sibTrans2D1" presStyleIdx="0" presStyleCnt="3"/>
      <dgm:spPr/>
      <dgm:t>
        <a:bodyPr/>
        <a:lstStyle/>
        <a:p>
          <a:endParaRPr lang="pt-BR"/>
        </a:p>
      </dgm:t>
    </dgm:pt>
    <dgm:pt modelId="{79F3415E-8127-414B-8174-0730C45AC01A}" type="pres">
      <dgm:prSet presAssocID="{14297AF1-BB01-4E24-9810-7BDE8F22AFD0}" presName="connectorText" presStyleLbl="sibTrans2D1" presStyleIdx="0" presStyleCnt="3"/>
      <dgm:spPr/>
      <dgm:t>
        <a:bodyPr/>
        <a:lstStyle/>
        <a:p>
          <a:endParaRPr lang="pt-BR"/>
        </a:p>
      </dgm:t>
    </dgm:pt>
    <dgm:pt modelId="{BE3D82EB-5C89-4480-8C77-B93D54F7317E}" type="pres">
      <dgm:prSet presAssocID="{15A89458-6BD9-4F47-A178-0D24F797D3B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335340A-17B4-473E-9FE1-B6D5181131AB}" type="pres">
      <dgm:prSet presAssocID="{44F4BE71-9DEC-4D35-BA84-04D8FF197756}" presName="sibTrans" presStyleLbl="sibTrans2D1" presStyleIdx="1" presStyleCnt="3"/>
      <dgm:spPr/>
      <dgm:t>
        <a:bodyPr/>
        <a:lstStyle/>
        <a:p>
          <a:endParaRPr lang="pt-BR"/>
        </a:p>
      </dgm:t>
    </dgm:pt>
    <dgm:pt modelId="{96786BD6-5C5F-476B-B29D-F195252720E8}" type="pres">
      <dgm:prSet presAssocID="{44F4BE71-9DEC-4D35-BA84-04D8FF197756}" presName="connectorText" presStyleLbl="sibTrans2D1" presStyleIdx="1" presStyleCnt="3"/>
      <dgm:spPr/>
      <dgm:t>
        <a:bodyPr/>
        <a:lstStyle/>
        <a:p>
          <a:endParaRPr lang="pt-BR"/>
        </a:p>
      </dgm:t>
    </dgm:pt>
    <dgm:pt modelId="{D55FE9DA-E4E0-4DE2-90F9-86DB474489B0}" type="pres">
      <dgm:prSet presAssocID="{3AF77B38-4B21-460C-B344-FFBA1CB0E0E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6D48A4-D9F4-4533-B56A-8A934E779E87}" type="pres">
      <dgm:prSet presAssocID="{6296CAAD-B830-4E35-BA6E-4EFA97658E74}" presName="sibTrans" presStyleLbl="sibTrans2D1" presStyleIdx="2" presStyleCnt="3"/>
      <dgm:spPr/>
      <dgm:t>
        <a:bodyPr/>
        <a:lstStyle/>
        <a:p>
          <a:endParaRPr lang="pt-BR"/>
        </a:p>
      </dgm:t>
    </dgm:pt>
    <dgm:pt modelId="{17E692E1-EA63-472E-8980-580A1F15F8EB}" type="pres">
      <dgm:prSet presAssocID="{6296CAAD-B830-4E35-BA6E-4EFA97658E74}" presName="connectorText" presStyleLbl="sibTrans2D1" presStyleIdx="2" presStyleCnt="3"/>
      <dgm:spPr/>
      <dgm:t>
        <a:bodyPr/>
        <a:lstStyle/>
        <a:p>
          <a:endParaRPr lang="pt-BR"/>
        </a:p>
      </dgm:t>
    </dgm:pt>
    <dgm:pt modelId="{AC0AC054-77FF-45A9-9F0E-F8CAFD1FDCE0}" type="pres">
      <dgm:prSet presAssocID="{0C0BC1EC-511A-4217-8741-FF6DE7E445A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4250437-6BD3-4D7E-A5F8-58DF93454152}" type="presOf" srcId="{3AF77B38-4B21-460C-B344-FFBA1CB0E0EB}" destId="{D55FE9DA-E4E0-4DE2-90F9-86DB474489B0}" srcOrd="0" destOrd="0" presId="urn:microsoft.com/office/officeart/2005/8/layout/process1"/>
    <dgm:cxn modelId="{CB140FF3-9F77-4043-84CD-343784080A27}" type="presOf" srcId="{0C0BC1EC-511A-4217-8741-FF6DE7E445A0}" destId="{AC0AC054-77FF-45A9-9F0E-F8CAFD1FDCE0}" srcOrd="0" destOrd="0" presId="urn:microsoft.com/office/officeart/2005/8/layout/process1"/>
    <dgm:cxn modelId="{FAF1DF97-EA13-445A-96A0-BCD3AEE45790}" type="presOf" srcId="{AFD82B3D-F3EA-4828-8FE0-BC745E5BCAA4}" destId="{0196C353-4889-4CDA-B700-9D4E874CAF8F}" srcOrd="0" destOrd="0" presId="urn:microsoft.com/office/officeart/2005/8/layout/process1"/>
    <dgm:cxn modelId="{6F4527DB-12AA-4F6E-8275-BED8D6DFBDF6}" srcId="{AFD82B3D-F3EA-4828-8FE0-BC745E5BCAA4}" destId="{F313DB05-2447-4F0F-9344-56E74E200363}" srcOrd="0" destOrd="0" parTransId="{BE559B23-7752-47D9-98C7-918ED0E4F3FE}" sibTransId="{14297AF1-BB01-4E24-9810-7BDE8F22AFD0}"/>
    <dgm:cxn modelId="{F7AB5486-672B-4F89-874B-15F0DF677F7A}" type="presOf" srcId="{15A89458-6BD9-4F47-A178-0D24F797D3B2}" destId="{BE3D82EB-5C89-4480-8C77-B93D54F7317E}" srcOrd="0" destOrd="0" presId="urn:microsoft.com/office/officeart/2005/8/layout/process1"/>
    <dgm:cxn modelId="{0D7CF139-C95F-4FFE-89A2-269CF194B5B8}" srcId="{AFD82B3D-F3EA-4828-8FE0-BC745E5BCAA4}" destId="{0C0BC1EC-511A-4217-8741-FF6DE7E445A0}" srcOrd="3" destOrd="0" parTransId="{35028FD7-620A-4401-9FC6-5D3D09042010}" sibTransId="{B1AA1EC8-AC9F-40B2-8717-6D87FFD2F3CA}"/>
    <dgm:cxn modelId="{40106BF2-FBA8-486E-80AE-109CD9AF90B1}" type="presOf" srcId="{6296CAAD-B830-4E35-BA6E-4EFA97658E74}" destId="{466D48A4-D9F4-4533-B56A-8A934E779E87}" srcOrd="0" destOrd="0" presId="urn:microsoft.com/office/officeart/2005/8/layout/process1"/>
    <dgm:cxn modelId="{5F8A716E-1A69-48D7-917C-D662BA419AB6}" type="presOf" srcId="{F313DB05-2447-4F0F-9344-56E74E200363}" destId="{87B122CF-CA0F-42E0-9790-34C1C2D9DD3C}" srcOrd="0" destOrd="0" presId="urn:microsoft.com/office/officeart/2005/8/layout/process1"/>
    <dgm:cxn modelId="{E05A0BE5-D4AB-4149-AA77-B6E0F095504D}" type="presOf" srcId="{14297AF1-BB01-4E24-9810-7BDE8F22AFD0}" destId="{EC52A38A-DFD5-4421-81FE-28AB938FE4F4}" srcOrd="0" destOrd="0" presId="urn:microsoft.com/office/officeart/2005/8/layout/process1"/>
    <dgm:cxn modelId="{41F9D341-8A4B-41D5-923B-0FE356784F40}" srcId="{AFD82B3D-F3EA-4828-8FE0-BC745E5BCAA4}" destId="{3AF77B38-4B21-460C-B344-FFBA1CB0E0EB}" srcOrd="2" destOrd="0" parTransId="{CF673C12-3968-4F7E-807E-FD64F01B0B80}" sibTransId="{6296CAAD-B830-4E35-BA6E-4EFA97658E74}"/>
    <dgm:cxn modelId="{20FE8437-B91E-4103-A5D1-8A54765C4C05}" type="presOf" srcId="{14297AF1-BB01-4E24-9810-7BDE8F22AFD0}" destId="{79F3415E-8127-414B-8174-0730C45AC01A}" srcOrd="1" destOrd="0" presId="urn:microsoft.com/office/officeart/2005/8/layout/process1"/>
    <dgm:cxn modelId="{FF6446E3-D4AF-4256-9A5F-52156CC93C8B}" type="presOf" srcId="{44F4BE71-9DEC-4D35-BA84-04D8FF197756}" destId="{4335340A-17B4-473E-9FE1-B6D5181131AB}" srcOrd="0" destOrd="0" presId="urn:microsoft.com/office/officeart/2005/8/layout/process1"/>
    <dgm:cxn modelId="{AAFBD9B9-B8BF-4B38-9D19-671CC9E65C26}" type="presOf" srcId="{6296CAAD-B830-4E35-BA6E-4EFA97658E74}" destId="{17E692E1-EA63-472E-8980-580A1F15F8EB}" srcOrd="1" destOrd="0" presId="urn:microsoft.com/office/officeart/2005/8/layout/process1"/>
    <dgm:cxn modelId="{12FCFD1B-B5E1-40B3-B964-505C99D13FA2}" srcId="{AFD82B3D-F3EA-4828-8FE0-BC745E5BCAA4}" destId="{15A89458-6BD9-4F47-A178-0D24F797D3B2}" srcOrd="1" destOrd="0" parTransId="{A3199AE8-65BF-4898-B1C7-593C7FF6C002}" sibTransId="{44F4BE71-9DEC-4D35-BA84-04D8FF197756}"/>
    <dgm:cxn modelId="{815D6226-C0A7-45DA-AAC2-C805AA723E44}" type="presOf" srcId="{44F4BE71-9DEC-4D35-BA84-04D8FF197756}" destId="{96786BD6-5C5F-476B-B29D-F195252720E8}" srcOrd="1" destOrd="0" presId="urn:microsoft.com/office/officeart/2005/8/layout/process1"/>
    <dgm:cxn modelId="{686D0711-C3B2-4CF6-9B88-420F5D6F0C19}" type="presParOf" srcId="{0196C353-4889-4CDA-B700-9D4E874CAF8F}" destId="{87B122CF-CA0F-42E0-9790-34C1C2D9DD3C}" srcOrd="0" destOrd="0" presId="urn:microsoft.com/office/officeart/2005/8/layout/process1"/>
    <dgm:cxn modelId="{12E8D307-05D8-49C3-8774-A75C48C264A9}" type="presParOf" srcId="{0196C353-4889-4CDA-B700-9D4E874CAF8F}" destId="{EC52A38A-DFD5-4421-81FE-28AB938FE4F4}" srcOrd="1" destOrd="0" presId="urn:microsoft.com/office/officeart/2005/8/layout/process1"/>
    <dgm:cxn modelId="{ABD88503-D8B9-4D0A-AF5E-6A9C31AFC53A}" type="presParOf" srcId="{EC52A38A-DFD5-4421-81FE-28AB938FE4F4}" destId="{79F3415E-8127-414B-8174-0730C45AC01A}" srcOrd="0" destOrd="0" presId="urn:microsoft.com/office/officeart/2005/8/layout/process1"/>
    <dgm:cxn modelId="{6AFF6370-B6F5-4AD0-8639-C546619EE6B4}" type="presParOf" srcId="{0196C353-4889-4CDA-B700-9D4E874CAF8F}" destId="{BE3D82EB-5C89-4480-8C77-B93D54F7317E}" srcOrd="2" destOrd="0" presId="urn:microsoft.com/office/officeart/2005/8/layout/process1"/>
    <dgm:cxn modelId="{5B607BB2-831F-4599-9CB4-07B88588A184}" type="presParOf" srcId="{0196C353-4889-4CDA-B700-9D4E874CAF8F}" destId="{4335340A-17B4-473E-9FE1-B6D5181131AB}" srcOrd="3" destOrd="0" presId="urn:microsoft.com/office/officeart/2005/8/layout/process1"/>
    <dgm:cxn modelId="{BFCC9306-56D2-4E4E-8FFE-3D8D30766F06}" type="presParOf" srcId="{4335340A-17B4-473E-9FE1-B6D5181131AB}" destId="{96786BD6-5C5F-476B-B29D-F195252720E8}" srcOrd="0" destOrd="0" presId="urn:microsoft.com/office/officeart/2005/8/layout/process1"/>
    <dgm:cxn modelId="{3E9153C7-0130-4C95-961A-C0A89F66A9A0}" type="presParOf" srcId="{0196C353-4889-4CDA-B700-9D4E874CAF8F}" destId="{D55FE9DA-E4E0-4DE2-90F9-86DB474489B0}" srcOrd="4" destOrd="0" presId="urn:microsoft.com/office/officeart/2005/8/layout/process1"/>
    <dgm:cxn modelId="{B9FDF0FA-5381-485D-90F3-E49F44A9A8EB}" type="presParOf" srcId="{0196C353-4889-4CDA-B700-9D4E874CAF8F}" destId="{466D48A4-D9F4-4533-B56A-8A934E779E87}" srcOrd="5" destOrd="0" presId="urn:microsoft.com/office/officeart/2005/8/layout/process1"/>
    <dgm:cxn modelId="{36AFCEDF-171E-4227-9EF5-439D2DF72938}" type="presParOf" srcId="{466D48A4-D9F4-4533-B56A-8A934E779E87}" destId="{17E692E1-EA63-472E-8980-580A1F15F8EB}" srcOrd="0" destOrd="0" presId="urn:microsoft.com/office/officeart/2005/8/layout/process1"/>
    <dgm:cxn modelId="{1312A368-2082-4FBF-9547-3F45A3D86274}" type="presParOf" srcId="{0196C353-4889-4CDA-B700-9D4E874CAF8F}" destId="{AC0AC054-77FF-45A9-9F0E-F8CAFD1FDCE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B734-619F-4911-BA39-EE367A2DCC99}" type="datetimeFigureOut">
              <a:rPr lang="pt-BR" smtClean="0"/>
              <a:t>25/11/2015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927D-3A4E-417B-AE04-AE403EE68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166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B734-619F-4911-BA39-EE367A2DCC99}" type="datetimeFigureOut">
              <a:rPr lang="pt-BR" smtClean="0"/>
              <a:t>25/11/2015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927D-3A4E-417B-AE04-AE403EE68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799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B734-619F-4911-BA39-EE367A2DCC99}" type="datetimeFigureOut">
              <a:rPr lang="pt-BR" smtClean="0"/>
              <a:t>25/11/2015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927D-3A4E-417B-AE04-AE403EE68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82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B734-619F-4911-BA39-EE367A2DCC99}" type="datetimeFigureOut">
              <a:rPr lang="pt-BR" smtClean="0"/>
              <a:t>25/11/2015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927D-3A4E-417B-AE04-AE403EE68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09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B734-619F-4911-BA39-EE367A2DCC99}" type="datetimeFigureOut">
              <a:rPr lang="pt-BR" smtClean="0"/>
              <a:t>25/11/2015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927D-3A4E-417B-AE04-AE403EE68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916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B734-619F-4911-BA39-EE367A2DCC99}" type="datetimeFigureOut">
              <a:rPr lang="pt-BR" smtClean="0"/>
              <a:t>25/11/2015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927D-3A4E-417B-AE04-AE403EE68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999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B734-619F-4911-BA39-EE367A2DCC99}" type="datetimeFigureOut">
              <a:rPr lang="pt-BR" smtClean="0"/>
              <a:t>25/11/2015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927D-3A4E-417B-AE04-AE403EE68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741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B734-619F-4911-BA39-EE367A2DCC99}" type="datetimeFigureOut">
              <a:rPr lang="pt-BR" smtClean="0"/>
              <a:t>25/11/2015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927D-3A4E-417B-AE04-AE403EE68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09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B734-619F-4911-BA39-EE367A2DCC99}" type="datetimeFigureOut">
              <a:rPr lang="pt-BR" smtClean="0"/>
              <a:t>25/11/2015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927D-3A4E-417B-AE04-AE403EE68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56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B734-619F-4911-BA39-EE367A2DCC99}" type="datetimeFigureOut">
              <a:rPr lang="pt-BR" smtClean="0"/>
              <a:t>25/11/2015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927D-3A4E-417B-AE04-AE403EE68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79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B734-619F-4911-BA39-EE367A2DCC99}" type="datetimeFigureOut">
              <a:rPr lang="pt-BR" smtClean="0"/>
              <a:t>25/11/2015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927D-3A4E-417B-AE04-AE403EE68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312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4B734-619F-4911-BA39-EE367A2DCC99}" type="datetimeFigureOut">
              <a:rPr lang="pt-BR" smtClean="0"/>
              <a:t>25/11/2015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5927D-3A4E-417B-AE04-AE403EE68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780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Políticas Públicas de Desenvolvimento e a Tutela dos Direitos Sociais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b="1" dirty="0" smtClean="0"/>
              <a:t>Prof. Dr. Marcelo Lamy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4997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/>
              <a:t>Tomadas de Decisão</a:t>
            </a:r>
            <a:endParaRPr lang="pt-BR" sz="4000" b="1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355649335"/>
              </p:ext>
            </p:extLst>
          </p:nvPr>
        </p:nvGraphicFramePr>
        <p:xfrm>
          <a:off x="1314450" y="948267"/>
          <a:ext cx="9836150" cy="5909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996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3450" y="-9313"/>
            <a:ext cx="10515600" cy="1066377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/>
              <a:t>Cenários para Tomada de Decisão</a:t>
            </a:r>
            <a:endParaRPr lang="pt-BR" sz="4000" b="1" dirty="0"/>
          </a:p>
        </p:txBody>
      </p:sp>
      <p:grpSp>
        <p:nvGrpSpPr>
          <p:cNvPr id="3" name="Grupo 2"/>
          <p:cNvGrpSpPr/>
          <p:nvPr/>
        </p:nvGrpSpPr>
        <p:grpSpPr>
          <a:xfrm>
            <a:off x="2762250" y="838200"/>
            <a:ext cx="5986608" cy="5778501"/>
            <a:chOff x="3443142" y="1431502"/>
            <a:chExt cx="5305716" cy="5185199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4145108" y="1431502"/>
              <a:ext cx="4603169" cy="317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Objetivos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tângulo de cantos arredondados 5"/>
            <p:cNvSpPr/>
            <p:nvPr/>
          </p:nvSpPr>
          <p:spPr>
            <a:xfrm>
              <a:off x="4145108" y="1816100"/>
              <a:ext cx="2290046" cy="3175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Claros \ Consenso</a:t>
              </a:r>
              <a:endParaRPr lang="pt-BR" b="1" dirty="0"/>
            </a:p>
          </p:txBody>
        </p:sp>
        <p:sp>
          <p:nvSpPr>
            <p:cNvPr id="8" name="Retângulo de cantos arredondados 7"/>
            <p:cNvSpPr/>
            <p:nvPr/>
          </p:nvSpPr>
          <p:spPr>
            <a:xfrm>
              <a:off x="6495189" y="1811986"/>
              <a:ext cx="2253088" cy="3175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Confusos \ Conflito</a:t>
              </a:r>
              <a:endParaRPr lang="pt-BR" b="1" dirty="0"/>
            </a:p>
          </p:txBody>
        </p:sp>
        <p:sp>
          <p:nvSpPr>
            <p:cNvPr id="9" name="Retângulo de cantos arredondados 8"/>
            <p:cNvSpPr/>
            <p:nvPr/>
          </p:nvSpPr>
          <p:spPr>
            <a:xfrm rot="16200000">
              <a:off x="1379391" y="4235450"/>
              <a:ext cx="4445002" cy="317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Técnica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tângulo de cantos arredondados 9"/>
            <p:cNvSpPr/>
            <p:nvPr/>
          </p:nvSpPr>
          <p:spPr>
            <a:xfrm rot="16200000">
              <a:off x="2862087" y="3111242"/>
              <a:ext cx="2196583" cy="3175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Certeza</a:t>
              </a:r>
              <a:endParaRPr lang="pt-BR" b="1" dirty="0"/>
            </a:p>
          </p:txBody>
        </p:sp>
        <p:sp>
          <p:nvSpPr>
            <p:cNvPr id="11" name="Retângulo de cantos arredondados 10"/>
            <p:cNvSpPr/>
            <p:nvPr/>
          </p:nvSpPr>
          <p:spPr>
            <a:xfrm rot="16200000">
              <a:off x="2866120" y="5362662"/>
              <a:ext cx="2188516" cy="3175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Incerteza</a:t>
              </a:r>
              <a:endParaRPr lang="pt-BR" b="1" dirty="0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4181485" y="2192470"/>
              <a:ext cx="2253669" cy="217581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Planificação </a:t>
              </a:r>
            </a:p>
            <a:p>
              <a:pPr algn="ctr"/>
              <a:r>
                <a:rPr lang="pt-BR" b="1" dirty="0" smtClean="0"/>
                <a:t>Burocrática</a:t>
              </a:r>
            </a:p>
            <a:p>
              <a:pPr algn="ctr"/>
              <a:endParaRPr lang="pt-BR" b="1" dirty="0" smtClean="0"/>
            </a:p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[racional]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4181485" y="4427154"/>
              <a:ext cx="2253669" cy="217581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Experimentação</a:t>
              </a:r>
            </a:p>
            <a:p>
              <a:pPr algn="ctr"/>
              <a:endParaRPr lang="pt-BR" b="1" dirty="0"/>
            </a:p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[incremental]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6495189" y="4439855"/>
              <a:ext cx="2253669" cy="217581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Governança </a:t>
              </a:r>
            </a:p>
            <a:p>
              <a:pPr algn="ctr"/>
              <a:r>
                <a:rPr lang="pt-BR" b="1" dirty="0" smtClean="0"/>
                <a:t>em Rede</a:t>
              </a:r>
            </a:p>
            <a:p>
              <a:pPr algn="ctr"/>
              <a:endParaRPr lang="pt-BR" b="1" dirty="0"/>
            </a:p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[coincidência]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6495189" y="2192470"/>
              <a:ext cx="2253669" cy="217581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Negociação </a:t>
              </a:r>
            </a:p>
            <a:p>
              <a:pPr algn="ctr"/>
              <a:r>
                <a:rPr lang="pt-BR" b="1" dirty="0" smtClean="0"/>
                <a:t>Política</a:t>
              </a:r>
              <a:endParaRPr lang="pt-B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40251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0392"/>
            <a:ext cx="10515600" cy="77787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/>
              <a:t>Abordagens</a:t>
            </a:r>
            <a:endParaRPr lang="pt-BR" sz="4000" b="1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189269742"/>
              </p:ext>
            </p:extLst>
          </p:nvPr>
        </p:nvGraphicFramePr>
        <p:xfrm>
          <a:off x="1314450" y="948267"/>
          <a:ext cx="9836150" cy="5909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39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70392"/>
            <a:ext cx="10515600" cy="77787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/>
              <a:t>Implantação</a:t>
            </a:r>
            <a:endParaRPr lang="pt-BR" sz="40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49624" y="1909482"/>
            <a:ext cx="118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Sociedade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49624" y="2916863"/>
            <a:ext cx="1183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Ação Publica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532964" y="1909482"/>
            <a:ext cx="1800000" cy="6463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NECESSIDADES</a:t>
            </a:r>
          </a:p>
          <a:p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659470" y="1909482"/>
            <a:ext cx="1800000" cy="646331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IMPACTOS</a:t>
            </a:r>
          </a:p>
          <a:p>
            <a:pPr algn="ctr"/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332964" y="2958351"/>
            <a:ext cx="1440000" cy="646331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</a:t>
            </a:r>
          </a:p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776217" y="2944900"/>
            <a:ext cx="1440000" cy="646331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ATIVIDADES</a:t>
            </a:r>
          </a:p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219470" y="2958349"/>
            <a:ext cx="1440000" cy="64633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</a:p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Conector angulado 12"/>
          <p:cNvCxnSpPr>
            <a:stCxn id="7" idx="2"/>
            <a:endCxn id="9" idx="1"/>
          </p:cNvCxnSpPr>
          <p:nvPr/>
        </p:nvCxnSpPr>
        <p:spPr>
          <a:xfrm rot="16200000" flipH="1">
            <a:off x="2520112" y="2468665"/>
            <a:ext cx="725704" cy="900000"/>
          </a:xfrm>
          <a:prstGeom prst="bentConnector2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stCxn id="9" idx="3"/>
            <a:endCxn id="10" idx="1"/>
          </p:cNvCxnSpPr>
          <p:nvPr/>
        </p:nvCxnSpPr>
        <p:spPr>
          <a:xfrm flipV="1">
            <a:off x="4772964" y="3268066"/>
            <a:ext cx="1003253" cy="134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10" idx="3"/>
            <a:endCxn id="11" idx="1"/>
          </p:cNvCxnSpPr>
          <p:nvPr/>
        </p:nvCxnSpPr>
        <p:spPr>
          <a:xfrm>
            <a:off x="7216217" y="3268066"/>
            <a:ext cx="1003253" cy="134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Conector angulado 20"/>
          <p:cNvCxnSpPr>
            <a:stCxn id="11" idx="3"/>
            <a:endCxn id="8" idx="2"/>
          </p:cNvCxnSpPr>
          <p:nvPr/>
        </p:nvCxnSpPr>
        <p:spPr>
          <a:xfrm flipV="1">
            <a:off x="9659470" y="2555813"/>
            <a:ext cx="900000" cy="725702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4" name="CaixaDeTexto 53"/>
          <p:cNvSpPr txBox="1"/>
          <p:nvPr/>
        </p:nvSpPr>
        <p:spPr>
          <a:xfrm>
            <a:off x="1718001" y="4337901"/>
            <a:ext cx="126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 problema</a:t>
            </a:r>
            <a:endParaRPr lang="pt-BR" dirty="0"/>
          </a:p>
        </p:txBody>
      </p:sp>
      <p:sp>
        <p:nvSpPr>
          <p:cNvPr id="55" name="CaixaDeTexto 54"/>
          <p:cNvSpPr txBox="1"/>
          <p:nvPr/>
        </p:nvSpPr>
        <p:spPr>
          <a:xfrm>
            <a:off x="3418106" y="4337901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 necessário</a:t>
            </a:r>
            <a:endParaRPr lang="pt-BR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5976523" y="4337901"/>
            <a:ext cx="103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 que faz</a:t>
            </a:r>
            <a:endParaRPr lang="pt-BR" dirty="0"/>
          </a:p>
        </p:txBody>
      </p:sp>
      <p:sp>
        <p:nvSpPr>
          <p:cNvPr id="57" name="CaixaDeTexto 56"/>
          <p:cNvSpPr txBox="1"/>
          <p:nvPr/>
        </p:nvSpPr>
        <p:spPr>
          <a:xfrm>
            <a:off x="8422116" y="4332399"/>
            <a:ext cx="103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produtos</a:t>
            </a:r>
            <a:endParaRPr lang="pt-BR" dirty="0"/>
          </a:p>
        </p:txBody>
      </p:sp>
      <p:sp>
        <p:nvSpPr>
          <p:cNvPr id="58" name="CaixaDeTexto 57"/>
          <p:cNvSpPr txBox="1"/>
          <p:nvPr/>
        </p:nvSpPr>
        <p:spPr>
          <a:xfrm>
            <a:off x="9988063" y="4337901"/>
            <a:ext cx="1142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benefícios</a:t>
            </a:r>
            <a:endParaRPr lang="pt-BR" dirty="0"/>
          </a:p>
        </p:txBody>
      </p:sp>
      <p:cxnSp>
        <p:nvCxnSpPr>
          <p:cNvPr id="61" name="Conector reto 60"/>
          <p:cNvCxnSpPr/>
          <p:nvPr/>
        </p:nvCxnSpPr>
        <p:spPr>
          <a:xfrm flipV="1">
            <a:off x="349624" y="2710245"/>
            <a:ext cx="11649846" cy="6216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2" name="Canto dobrado 61"/>
          <p:cNvSpPr/>
          <p:nvPr/>
        </p:nvSpPr>
        <p:spPr>
          <a:xfrm>
            <a:off x="4598188" y="4984022"/>
            <a:ext cx="7242564" cy="154819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Lacunas\Brechas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Deslocamento (queríamos fazer uma coisa e conseguimos fazer outra)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Déficit (ficamos aquém do que imaginávamos)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Surpresas (apareceram consequências não esperadas)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02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70392"/>
            <a:ext cx="10515600" cy="77787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/>
              <a:t>Fatores de êxito ou de fracasso</a:t>
            </a:r>
            <a:endParaRPr lang="pt-BR" sz="4000" b="1" dirty="0"/>
          </a:p>
        </p:txBody>
      </p:sp>
      <p:sp>
        <p:nvSpPr>
          <p:cNvPr id="22" name="Canto dobrado 21"/>
          <p:cNvSpPr/>
          <p:nvPr/>
        </p:nvSpPr>
        <p:spPr>
          <a:xfrm>
            <a:off x="344715" y="1387927"/>
            <a:ext cx="5635171" cy="2226129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Tratabilidade</a:t>
            </a:r>
            <a:r>
              <a:rPr lang="pt-BR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Problema</a:t>
            </a:r>
          </a:p>
          <a:p>
            <a:endParaRPr lang="pt-BR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Disponibilidade de teorias, tecnologias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Diversidade de comportamentos do grupo objetivo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Percentual do grupo objetivo com relação à população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Magnitude da mudança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Canto dobrado 22"/>
          <p:cNvSpPr/>
          <p:nvPr/>
        </p:nvSpPr>
        <p:spPr>
          <a:xfrm>
            <a:off x="344715" y="3829352"/>
            <a:ext cx="5635170" cy="2847219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Atributos da PP</a:t>
            </a:r>
          </a:p>
          <a:p>
            <a:endParaRPr lang="pt-BR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Definição dos objetivos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Teoria causal válida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Recursos necessários e adequados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Desenho organizativo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Canais internos de comunicação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Comunicação com o público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Canto dobrado 23"/>
          <p:cNvSpPr/>
          <p:nvPr/>
        </p:nvSpPr>
        <p:spPr>
          <a:xfrm>
            <a:off x="6647545" y="2388809"/>
            <a:ext cx="4876800" cy="3297161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Variáveis do Contexto</a:t>
            </a:r>
          </a:p>
          <a:p>
            <a:endParaRPr lang="pt-BR" sz="2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Capacidade de liderança dos diretores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Marco jurídico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Entorno e cultura organizativa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Contexto político de apoio ou de rejeição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Opinião pública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Atenção dos meios de comunicação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Condições econômicas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3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212" y="0"/>
            <a:ext cx="7597588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239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70392"/>
            <a:ext cx="10515600" cy="77787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/>
              <a:t>Avaliação</a:t>
            </a:r>
            <a:endParaRPr lang="pt-BR" sz="40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49624" y="1909482"/>
            <a:ext cx="118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Sociedade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49624" y="2916863"/>
            <a:ext cx="1183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Ação Publica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532964" y="1909482"/>
            <a:ext cx="1800000" cy="6463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NECESSIDADES</a:t>
            </a:r>
          </a:p>
          <a:p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659470" y="1909482"/>
            <a:ext cx="1800000" cy="646331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IMPACTOS</a:t>
            </a:r>
          </a:p>
          <a:p>
            <a:pPr algn="ctr"/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332964" y="2958351"/>
            <a:ext cx="1440000" cy="646331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</a:t>
            </a:r>
          </a:p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776217" y="2944900"/>
            <a:ext cx="1440000" cy="646331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ATIVIDADES</a:t>
            </a:r>
          </a:p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219470" y="2958349"/>
            <a:ext cx="1440000" cy="64633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</a:p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Conector angulado 12"/>
          <p:cNvCxnSpPr>
            <a:stCxn id="7" idx="2"/>
            <a:endCxn id="9" idx="1"/>
          </p:cNvCxnSpPr>
          <p:nvPr/>
        </p:nvCxnSpPr>
        <p:spPr>
          <a:xfrm rot="16200000" flipH="1">
            <a:off x="2520112" y="2468665"/>
            <a:ext cx="725704" cy="900000"/>
          </a:xfrm>
          <a:prstGeom prst="bentConnector2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stCxn id="9" idx="3"/>
            <a:endCxn id="10" idx="1"/>
          </p:cNvCxnSpPr>
          <p:nvPr/>
        </p:nvCxnSpPr>
        <p:spPr>
          <a:xfrm flipV="1">
            <a:off x="4772964" y="3268066"/>
            <a:ext cx="1003253" cy="134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10" idx="3"/>
            <a:endCxn id="11" idx="1"/>
          </p:cNvCxnSpPr>
          <p:nvPr/>
        </p:nvCxnSpPr>
        <p:spPr>
          <a:xfrm>
            <a:off x="7216217" y="3268066"/>
            <a:ext cx="1003253" cy="134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Conector angulado 20"/>
          <p:cNvCxnSpPr>
            <a:stCxn id="11" idx="3"/>
            <a:endCxn id="8" idx="2"/>
          </p:cNvCxnSpPr>
          <p:nvPr/>
        </p:nvCxnSpPr>
        <p:spPr>
          <a:xfrm flipV="1">
            <a:off x="9659470" y="2555813"/>
            <a:ext cx="900000" cy="725702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Chave direita 21"/>
          <p:cNvSpPr/>
          <p:nvPr/>
        </p:nvSpPr>
        <p:spPr>
          <a:xfrm rot="5400000">
            <a:off x="9623135" y="3179771"/>
            <a:ext cx="376517" cy="1496152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have direita 23"/>
          <p:cNvSpPr/>
          <p:nvPr/>
        </p:nvSpPr>
        <p:spPr>
          <a:xfrm rot="5400000">
            <a:off x="6283782" y="1570604"/>
            <a:ext cx="376517" cy="4687588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have direita 24"/>
          <p:cNvSpPr/>
          <p:nvPr/>
        </p:nvSpPr>
        <p:spPr>
          <a:xfrm rot="5400000">
            <a:off x="2244705" y="3181077"/>
            <a:ext cx="376517" cy="1496152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aixaDeTexto 43"/>
          <p:cNvSpPr txBox="1"/>
          <p:nvPr/>
        </p:nvSpPr>
        <p:spPr>
          <a:xfrm>
            <a:off x="6303577" y="1053272"/>
            <a:ext cx="2120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valiação econômica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1705508" y="4220410"/>
            <a:ext cx="1475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avaliação das </a:t>
            </a:r>
          </a:p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necessidades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5176762" y="4234318"/>
            <a:ext cx="2541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avaliação do processo</a:t>
            </a:r>
          </a:p>
          <a:p>
            <a:pPr algn="ctr"/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valiação da implantação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8728500" y="4220409"/>
            <a:ext cx="2165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avaliação do impacto</a:t>
            </a:r>
          </a:p>
          <a:p>
            <a:pPr algn="ctr"/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avaliação da teoria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Chave direita 47"/>
          <p:cNvSpPr/>
          <p:nvPr/>
        </p:nvSpPr>
        <p:spPr>
          <a:xfrm rot="16200000">
            <a:off x="7175769" y="-1560323"/>
            <a:ext cx="376517" cy="6390886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Chave direita 48"/>
          <p:cNvSpPr/>
          <p:nvPr/>
        </p:nvSpPr>
        <p:spPr>
          <a:xfrm rot="16200000">
            <a:off x="6296181" y="249331"/>
            <a:ext cx="436884" cy="4772750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>
            <a:off x="5496254" y="1987202"/>
            <a:ext cx="2120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valiação econômica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06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2646795" y="1581465"/>
            <a:ext cx="1397275" cy="1483640"/>
            <a:chOff x="721477" y="1783453"/>
            <a:chExt cx="1397275" cy="1483640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1421065" y="1783453"/>
              <a:ext cx="339659" cy="712694"/>
            </a:xfrm>
            <a:prstGeom prst="rect">
              <a:avLst/>
            </a:prstGeom>
          </p:spPr>
        </p:pic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1081406" y="1806407"/>
              <a:ext cx="339659" cy="712694"/>
            </a:xfrm>
            <a:prstGeom prst="rect">
              <a:avLst/>
            </a:prstGeom>
          </p:spPr>
        </p:pic>
        <p:pic>
          <p:nvPicPr>
            <p:cNvPr id="19" name="Imagem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1100214" y="2554399"/>
              <a:ext cx="339659" cy="712694"/>
            </a:xfrm>
            <a:prstGeom prst="rect">
              <a:avLst/>
            </a:prstGeom>
          </p:spPr>
        </p:pic>
        <p:pic>
          <p:nvPicPr>
            <p:cNvPr id="20" name="Imagem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721477" y="2554399"/>
              <a:ext cx="339659" cy="712694"/>
            </a:xfrm>
            <a:prstGeom prst="rect">
              <a:avLst/>
            </a:prstGeom>
          </p:spPr>
        </p:pic>
        <p:pic>
          <p:nvPicPr>
            <p:cNvPr id="21" name="Imagem 2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1779093" y="1804166"/>
              <a:ext cx="339659" cy="712694"/>
            </a:xfrm>
            <a:prstGeom prst="rect">
              <a:avLst/>
            </a:prstGeom>
          </p:spPr>
        </p:pic>
        <p:pic>
          <p:nvPicPr>
            <p:cNvPr id="22" name="Imagem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729822" y="1804166"/>
              <a:ext cx="339659" cy="712694"/>
            </a:xfrm>
            <a:prstGeom prst="rect">
              <a:avLst/>
            </a:prstGeom>
          </p:spPr>
        </p:pic>
        <p:pic>
          <p:nvPicPr>
            <p:cNvPr id="23" name="Imagem 2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1452661" y="2530586"/>
              <a:ext cx="339659" cy="712694"/>
            </a:xfrm>
            <a:prstGeom prst="rect">
              <a:avLst/>
            </a:prstGeom>
          </p:spPr>
        </p:pic>
        <p:pic>
          <p:nvPicPr>
            <p:cNvPr id="24" name="Imagem 2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1758021" y="2519101"/>
              <a:ext cx="339659" cy="712694"/>
            </a:xfrm>
            <a:prstGeom prst="rect">
              <a:avLst/>
            </a:prstGeom>
          </p:spPr>
        </p:pic>
      </p:grpSp>
      <p:grpSp>
        <p:nvGrpSpPr>
          <p:cNvPr id="33" name="Grupo 32"/>
          <p:cNvGrpSpPr/>
          <p:nvPr/>
        </p:nvGrpSpPr>
        <p:grpSpPr>
          <a:xfrm>
            <a:off x="2655140" y="3955772"/>
            <a:ext cx="1390148" cy="1382263"/>
            <a:chOff x="737386" y="3261527"/>
            <a:chExt cx="1390148" cy="1382263"/>
          </a:xfrm>
        </p:grpSpPr>
        <p:pic>
          <p:nvPicPr>
            <p:cNvPr id="25" name="Imagem 2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1782954" y="3268250"/>
              <a:ext cx="339659" cy="712694"/>
            </a:xfrm>
            <a:prstGeom prst="rect">
              <a:avLst/>
            </a:prstGeom>
          </p:spPr>
        </p:pic>
        <p:pic>
          <p:nvPicPr>
            <p:cNvPr id="26" name="Imagem 2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1452661" y="3261527"/>
              <a:ext cx="339659" cy="712694"/>
            </a:xfrm>
            <a:prstGeom prst="rect">
              <a:avLst/>
            </a:prstGeom>
          </p:spPr>
        </p:pic>
        <p:pic>
          <p:nvPicPr>
            <p:cNvPr id="27" name="Imagem 2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1082147" y="3261527"/>
              <a:ext cx="339659" cy="712694"/>
            </a:xfrm>
            <a:prstGeom prst="rect">
              <a:avLst/>
            </a:prstGeom>
          </p:spPr>
        </p:pic>
        <p:pic>
          <p:nvPicPr>
            <p:cNvPr id="28" name="Imagem 2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737386" y="3275516"/>
              <a:ext cx="339659" cy="712694"/>
            </a:xfrm>
            <a:prstGeom prst="rect">
              <a:avLst/>
            </a:prstGeom>
          </p:spPr>
        </p:pic>
        <p:pic>
          <p:nvPicPr>
            <p:cNvPr id="29" name="Imagem 2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1787875" y="3923830"/>
              <a:ext cx="339659" cy="712694"/>
            </a:xfrm>
            <a:prstGeom prst="rect">
              <a:avLst/>
            </a:prstGeom>
          </p:spPr>
        </p:pic>
        <p:pic>
          <p:nvPicPr>
            <p:cNvPr id="30" name="Imagem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1457582" y="3917107"/>
              <a:ext cx="339659" cy="712694"/>
            </a:xfrm>
            <a:prstGeom prst="rect">
              <a:avLst/>
            </a:prstGeom>
          </p:spPr>
        </p:pic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1087068" y="3917107"/>
              <a:ext cx="339659" cy="712694"/>
            </a:xfrm>
            <a:prstGeom prst="rect">
              <a:avLst/>
            </a:prstGeom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742307" y="3931096"/>
              <a:ext cx="339659" cy="712694"/>
            </a:xfrm>
            <a:prstGeom prst="rect">
              <a:avLst/>
            </a:prstGeom>
          </p:spPr>
        </p:pic>
      </p:grpSp>
      <p:grpSp>
        <p:nvGrpSpPr>
          <p:cNvPr id="44" name="Grupo 43"/>
          <p:cNvGrpSpPr/>
          <p:nvPr/>
        </p:nvGrpSpPr>
        <p:grpSpPr>
          <a:xfrm>
            <a:off x="7576500" y="1893339"/>
            <a:ext cx="1946530" cy="841175"/>
            <a:chOff x="7670588" y="1904462"/>
            <a:chExt cx="1946530" cy="841175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70588" y="1904463"/>
              <a:ext cx="397527" cy="837646"/>
            </a:xfrm>
            <a:prstGeom prst="rect">
              <a:avLst/>
            </a:prstGeom>
          </p:spPr>
        </p:pic>
        <p:pic>
          <p:nvPicPr>
            <p:cNvPr id="35" name="Imagem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68115" y="1904463"/>
              <a:ext cx="397527" cy="837646"/>
            </a:xfrm>
            <a:prstGeom prst="rect">
              <a:avLst/>
            </a:prstGeom>
          </p:spPr>
        </p:pic>
        <p:pic>
          <p:nvPicPr>
            <p:cNvPr id="36" name="Imagem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62250" y="1904463"/>
              <a:ext cx="397527" cy="837646"/>
            </a:xfrm>
            <a:prstGeom prst="rect">
              <a:avLst/>
            </a:prstGeom>
          </p:spPr>
        </p:pic>
        <p:pic>
          <p:nvPicPr>
            <p:cNvPr id="37" name="Imagem 3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19591" y="1907991"/>
              <a:ext cx="397527" cy="837646"/>
            </a:xfrm>
            <a:prstGeom prst="rect">
              <a:avLst/>
            </a:prstGeom>
          </p:spPr>
        </p:pic>
        <p:pic>
          <p:nvPicPr>
            <p:cNvPr id="38" name="Imagem 3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56385" y="1904462"/>
              <a:ext cx="397527" cy="837646"/>
            </a:xfrm>
            <a:prstGeom prst="rect">
              <a:avLst/>
            </a:prstGeom>
          </p:spPr>
        </p:pic>
      </p:grpSp>
      <p:grpSp>
        <p:nvGrpSpPr>
          <p:cNvPr id="43" name="Grupo 42"/>
          <p:cNvGrpSpPr/>
          <p:nvPr/>
        </p:nvGrpSpPr>
        <p:grpSpPr>
          <a:xfrm>
            <a:off x="7576500" y="4262912"/>
            <a:ext cx="1231244" cy="839086"/>
            <a:chOff x="7674099" y="4228081"/>
            <a:chExt cx="1231244" cy="839086"/>
          </a:xfrm>
        </p:grpSpPr>
        <p:pic>
          <p:nvPicPr>
            <p:cNvPr id="39" name="Imagem 3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74099" y="4229521"/>
              <a:ext cx="397527" cy="837646"/>
            </a:xfrm>
            <a:prstGeom prst="rect">
              <a:avLst/>
            </a:prstGeom>
          </p:spPr>
        </p:pic>
        <p:pic>
          <p:nvPicPr>
            <p:cNvPr id="40" name="Imagem 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97621" y="4228081"/>
              <a:ext cx="397527" cy="837646"/>
            </a:xfrm>
            <a:prstGeom prst="rect">
              <a:avLst/>
            </a:prstGeom>
          </p:spPr>
        </p:pic>
        <p:pic>
          <p:nvPicPr>
            <p:cNvPr id="41" name="Imagem 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07816" y="4229073"/>
              <a:ext cx="397527" cy="837646"/>
            </a:xfrm>
            <a:prstGeom prst="rect">
              <a:avLst/>
            </a:prstGeom>
          </p:spPr>
        </p:pic>
      </p:grpSp>
      <p:pic>
        <p:nvPicPr>
          <p:cNvPr id="1028" name="Picture 4" descr="http://i1.cpcache.com/image/73407454_225x22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546" y="1642357"/>
            <a:ext cx="1106582" cy="142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ítulo 1"/>
          <p:cNvSpPr>
            <a:spLocks noGrp="1"/>
          </p:cNvSpPr>
          <p:nvPr>
            <p:ph type="title"/>
          </p:nvPr>
        </p:nvSpPr>
        <p:spPr>
          <a:xfrm>
            <a:off x="838200" y="170392"/>
            <a:ext cx="10515600" cy="77787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err="1" smtClean="0"/>
              <a:t>contrafactual</a:t>
            </a:r>
            <a:endParaRPr lang="pt-BR" sz="4000" b="1" dirty="0"/>
          </a:p>
        </p:txBody>
      </p:sp>
      <p:cxnSp>
        <p:nvCxnSpPr>
          <p:cNvPr id="48" name="Conector de seta reta 47"/>
          <p:cNvCxnSpPr/>
          <p:nvPr/>
        </p:nvCxnSpPr>
        <p:spPr>
          <a:xfrm>
            <a:off x="4368800" y="2314872"/>
            <a:ext cx="540000" cy="0"/>
          </a:xfrm>
          <a:prstGeom prst="straightConnector1">
            <a:avLst/>
          </a:prstGeom>
          <a:ln w="60325" cap="rnd">
            <a:solidFill>
              <a:schemeClr val="tx1">
                <a:lumMod val="50000"/>
                <a:lumOff val="5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de seta reta 50"/>
          <p:cNvCxnSpPr/>
          <p:nvPr/>
        </p:nvCxnSpPr>
        <p:spPr>
          <a:xfrm>
            <a:off x="6669314" y="2313927"/>
            <a:ext cx="540000" cy="0"/>
          </a:xfrm>
          <a:prstGeom prst="straightConnector1">
            <a:avLst/>
          </a:prstGeom>
          <a:ln w="60325" cap="rnd">
            <a:solidFill>
              <a:schemeClr val="tx1">
                <a:lumMod val="50000"/>
                <a:lumOff val="5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de seta reta 51"/>
          <p:cNvCxnSpPr/>
          <p:nvPr/>
        </p:nvCxnSpPr>
        <p:spPr>
          <a:xfrm>
            <a:off x="4355771" y="4675189"/>
            <a:ext cx="2853543" cy="7266"/>
          </a:xfrm>
          <a:prstGeom prst="straightConnector1">
            <a:avLst/>
          </a:prstGeom>
          <a:ln w="60325" cap="rnd">
            <a:solidFill>
              <a:schemeClr val="tx1">
                <a:lumMod val="50000"/>
                <a:lumOff val="5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566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70392"/>
            <a:ext cx="10515600" cy="77787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/>
              <a:t>Avaliação</a:t>
            </a:r>
            <a:endParaRPr lang="pt-BR" sz="4000" b="1" dirty="0"/>
          </a:p>
        </p:txBody>
      </p:sp>
      <p:sp>
        <p:nvSpPr>
          <p:cNvPr id="2" name="Elipse 1"/>
          <p:cNvSpPr/>
          <p:nvPr/>
        </p:nvSpPr>
        <p:spPr>
          <a:xfrm>
            <a:off x="3893032" y="1773946"/>
            <a:ext cx="1788459" cy="178845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</a:p>
          <a:p>
            <a:pPr algn="ctr"/>
            <a:r>
              <a:rPr lang="pt-BR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Outcomes</a:t>
            </a:r>
            <a:endParaRPr lang="pt-BR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Elipse 25"/>
          <p:cNvSpPr/>
          <p:nvPr/>
        </p:nvSpPr>
        <p:spPr>
          <a:xfrm>
            <a:off x="6327162" y="4064429"/>
            <a:ext cx="1788459" cy="178845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 utilizados</a:t>
            </a:r>
            <a:endParaRPr lang="pt-BR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6327161" y="1773946"/>
            <a:ext cx="1788459" cy="178845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 disponíveis</a:t>
            </a:r>
            <a:endParaRPr lang="pt-BR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Elipse 27"/>
          <p:cNvSpPr/>
          <p:nvPr/>
        </p:nvSpPr>
        <p:spPr>
          <a:xfrm>
            <a:off x="3893032" y="4064429"/>
            <a:ext cx="1788459" cy="178845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outputs</a:t>
            </a:r>
            <a:endParaRPr lang="pt-BR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8" name="Conector em curva 37"/>
          <p:cNvCxnSpPr>
            <a:stCxn id="27" idx="6"/>
            <a:endCxn id="26" idx="6"/>
          </p:cNvCxnSpPr>
          <p:nvPr/>
        </p:nvCxnSpPr>
        <p:spPr>
          <a:xfrm>
            <a:off x="8115620" y="2668175"/>
            <a:ext cx="1" cy="2290483"/>
          </a:xfrm>
          <a:prstGeom prst="curvedConnector3">
            <a:avLst>
              <a:gd name="adj1" fmla="val 22860100000"/>
            </a:avLst>
          </a:prstGeom>
          <a:ln w="22225"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Conector em curva 51"/>
          <p:cNvCxnSpPr>
            <a:stCxn id="28" idx="2"/>
            <a:endCxn id="2" idx="2"/>
          </p:cNvCxnSpPr>
          <p:nvPr/>
        </p:nvCxnSpPr>
        <p:spPr>
          <a:xfrm rot="10800000">
            <a:off x="3893032" y="2668176"/>
            <a:ext cx="12700" cy="2290483"/>
          </a:xfrm>
          <a:prstGeom prst="curvedConnector3">
            <a:avLst>
              <a:gd name="adj1" fmla="val 1800000"/>
            </a:avLst>
          </a:prstGeom>
          <a:ln w="25400">
            <a:solidFill>
              <a:schemeClr val="accent2"/>
            </a:solidFill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Conector em curva 53"/>
          <p:cNvCxnSpPr>
            <a:stCxn id="2" idx="0"/>
            <a:endCxn id="27" idx="0"/>
          </p:cNvCxnSpPr>
          <p:nvPr/>
        </p:nvCxnSpPr>
        <p:spPr>
          <a:xfrm rot="5400000" flipH="1" flipV="1">
            <a:off x="6004326" y="556882"/>
            <a:ext cx="12700" cy="2434129"/>
          </a:xfrm>
          <a:prstGeom prst="curvedConnector3">
            <a:avLst>
              <a:gd name="adj1" fmla="val 1800000"/>
            </a:avLst>
          </a:prstGeom>
          <a:ln w="25400" cap="flat" cmpd="sng">
            <a:miter lim="800000"/>
            <a:headEnd w="lg" len="lg"/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Conector em curva 55"/>
          <p:cNvCxnSpPr>
            <a:stCxn id="26" idx="4"/>
            <a:endCxn id="28" idx="4"/>
          </p:cNvCxnSpPr>
          <p:nvPr/>
        </p:nvCxnSpPr>
        <p:spPr>
          <a:xfrm rot="5400000">
            <a:off x="6004327" y="4635822"/>
            <a:ext cx="12700" cy="2434130"/>
          </a:xfrm>
          <a:prstGeom prst="curvedConnector3">
            <a:avLst>
              <a:gd name="adj1" fmla="val 1800000"/>
            </a:avLst>
          </a:prstGeom>
          <a:ln w="25400"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Conector de seta reta 60"/>
          <p:cNvCxnSpPr>
            <a:stCxn id="2" idx="6"/>
            <a:endCxn id="27" idx="2"/>
          </p:cNvCxnSpPr>
          <p:nvPr/>
        </p:nvCxnSpPr>
        <p:spPr>
          <a:xfrm>
            <a:off x="5681491" y="2668175"/>
            <a:ext cx="64567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de seta reta 62"/>
          <p:cNvCxnSpPr>
            <a:stCxn id="27" idx="4"/>
            <a:endCxn id="26" idx="0"/>
          </p:cNvCxnSpPr>
          <p:nvPr/>
        </p:nvCxnSpPr>
        <p:spPr>
          <a:xfrm>
            <a:off x="7221391" y="3562404"/>
            <a:ext cx="1" cy="50202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de seta reta 64"/>
          <p:cNvCxnSpPr>
            <a:stCxn id="26" idx="2"/>
            <a:endCxn id="28" idx="6"/>
          </p:cNvCxnSpPr>
          <p:nvPr/>
        </p:nvCxnSpPr>
        <p:spPr>
          <a:xfrm flipH="1">
            <a:off x="5681491" y="4958658"/>
            <a:ext cx="645671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de seta reta 66"/>
          <p:cNvCxnSpPr>
            <a:stCxn id="28" idx="0"/>
            <a:endCxn id="2" idx="4"/>
          </p:cNvCxnSpPr>
          <p:nvPr/>
        </p:nvCxnSpPr>
        <p:spPr>
          <a:xfrm flipV="1">
            <a:off x="4787262" y="3562404"/>
            <a:ext cx="0" cy="50202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aixaDeTexto 81"/>
          <p:cNvSpPr txBox="1"/>
          <p:nvPr/>
        </p:nvSpPr>
        <p:spPr>
          <a:xfrm>
            <a:off x="8331901" y="3273508"/>
            <a:ext cx="461665" cy="101694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pt-BR" dirty="0" smtClean="0"/>
              <a:t>economia</a:t>
            </a:r>
            <a:endParaRPr lang="pt-BR" dirty="0"/>
          </a:p>
        </p:txBody>
      </p:sp>
      <p:sp>
        <p:nvSpPr>
          <p:cNvPr id="83" name="CaixaDeTexto 82"/>
          <p:cNvSpPr txBox="1"/>
          <p:nvPr/>
        </p:nvSpPr>
        <p:spPr>
          <a:xfrm>
            <a:off x="5475337" y="6112160"/>
            <a:ext cx="1070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eficiência</a:t>
            </a:r>
            <a:endParaRPr lang="pt-BR" dirty="0"/>
          </a:p>
        </p:txBody>
      </p:sp>
      <p:sp>
        <p:nvSpPr>
          <p:cNvPr id="84" name="CaixaDeTexto 83"/>
          <p:cNvSpPr txBox="1"/>
          <p:nvPr/>
        </p:nvSpPr>
        <p:spPr>
          <a:xfrm>
            <a:off x="3200533" y="3457819"/>
            <a:ext cx="461665" cy="79688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pt-BR" dirty="0" smtClean="0"/>
              <a:t>eficácia</a:t>
            </a:r>
            <a:endParaRPr lang="pt-BR" dirty="0"/>
          </a:p>
        </p:txBody>
      </p:sp>
      <p:sp>
        <p:nvSpPr>
          <p:cNvPr id="85" name="CaixaDeTexto 84"/>
          <p:cNvSpPr txBox="1"/>
          <p:nvPr/>
        </p:nvSpPr>
        <p:spPr>
          <a:xfrm>
            <a:off x="4787261" y="1176441"/>
            <a:ext cx="2599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</a:t>
            </a:r>
            <a:r>
              <a:rPr lang="pt-BR" dirty="0" smtClean="0"/>
              <a:t>lanejamento\orçamento</a:t>
            </a:r>
            <a:endParaRPr lang="pt-BR" dirty="0"/>
          </a:p>
        </p:txBody>
      </p:sp>
      <p:sp>
        <p:nvSpPr>
          <p:cNvPr id="86" name="Retângulo 85"/>
          <p:cNvSpPr/>
          <p:nvPr/>
        </p:nvSpPr>
        <p:spPr>
          <a:xfrm>
            <a:off x="2995381" y="988600"/>
            <a:ext cx="3008945" cy="5644429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7" name="CaixaDeTexto 86"/>
          <p:cNvSpPr txBox="1"/>
          <p:nvPr/>
        </p:nvSpPr>
        <p:spPr>
          <a:xfrm>
            <a:off x="9707697" y="1690810"/>
            <a:ext cx="209455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EX ANTE</a:t>
            </a:r>
          </a:p>
          <a:p>
            <a:r>
              <a:rPr lang="pt-BR" dirty="0" smtClean="0"/>
              <a:t>pressuposto</a:t>
            </a:r>
          </a:p>
          <a:p>
            <a:r>
              <a:rPr lang="pt-BR" dirty="0" smtClean="0"/>
              <a:t>orçamentário</a:t>
            </a:r>
            <a:endParaRPr lang="pt-BR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9673771" y="4719016"/>
            <a:ext cx="20542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 smtClean="0"/>
              <a:t>EX POST</a:t>
            </a:r>
          </a:p>
          <a:p>
            <a:r>
              <a:rPr lang="pt-BR" dirty="0"/>
              <a:t>p</a:t>
            </a:r>
            <a:r>
              <a:rPr lang="pt-BR" dirty="0" smtClean="0"/>
              <a:t>restação de contas</a:t>
            </a:r>
          </a:p>
          <a:p>
            <a:r>
              <a:rPr lang="pt-BR" dirty="0" smtClean="0"/>
              <a:t>Tribunal de Contas</a:t>
            </a:r>
            <a:endParaRPr lang="pt-BR" dirty="0"/>
          </a:p>
        </p:txBody>
      </p:sp>
      <p:sp>
        <p:nvSpPr>
          <p:cNvPr id="90" name="Seta para a esquerda 89"/>
          <p:cNvSpPr/>
          <p:nvPr/>
        </p:nvSpPr>
        <p:spPr>
          <a:xfrm>
            <a:off x="8793566" y="1936577"/>
            <a:ext cx="755438" cy="457198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1" name="Seta para a esquerda 90"/>
          <p:cNvSpPr/>
          <p:nvPr/>
        </p:nvSpPr>
        <p:spPr>
          <a:xfrm>
            <a:off x="8793566" y="4952082"/>
            <a:ext cx="755438" cy="457198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41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4223" y="861948"/>
            <a:ext cx="5901018" cy="584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85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5489"/>
          </a:xfrm>
          <a:noFill/>
          <a:ln>
            <a:noFill/>
          </a:ln>
        </p:spPr>
        <p:txBody>
          <a:bodyPr vert="horz">
            <a:normAutofit/>
          </a:bodyPr>
          <a:lstStyle/>
          <a:p>
            <a:pPr algn="ctr"/>
            <a:r>
              <a:rPr lang="pt-BR" sz="4000" b="1" dirty="0" smtClean="0"/>
              <a:t>Políticas e Política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55312"/>
            <a:ext cx="10515600" cy="47523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800" b="1" dirty="0" smtClean="0"/>
          </a:p>
          <a:p>
            <a:pPr marL="0" indent="0">
              <a:buNone/>
            </a:pPr>
            <a:endParaRPr lang="pt-BR" sz="1800" b="1" dirty="0"/>
          </a:p>
        </p:txBody>
      </p:sp>
      <p:graphicFrame>
        <p:nvGraphicFramePr>
          <p:cNvPr id="20" name="Diagrama 19"/>
          <p:cNvGraphicFramePr/>
          <p:nvPr>
            <p:extLst>
              <p:ext uri="{D42A27DB-BD31-4B8C-83A1-F6EECF244321}">
                <p14:modId xmlns:p14="http://schemas.microsoft.com/office/powerpoint/2010/main" val="2307415176"/>
              </p:ext>
            </p:extLst>
          </p:nvPr>
        </p:nvGraphicFramePr>
        <p:xfrm>
          <a:off x="2355849" y="1353711"/>
          <a:ext cx="7480301" cy="4752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250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332686" y="147917"/>
            <a:ext cx="7785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RAPPAM </a:t>
            </a:r>
            <a:r>
              <a:rPr lang="en-US" b="1" dirty="0"/>
              <a:t>– Rapid Assessment and Prioritization of Protected Area Management </a:t>
            </a:r>
            <a:endParaRPr lang="pt-BR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626" y="659351"/>
            <a:ext cx="9249306" cy="619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590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131" y="557428"/>
            <a:ext cx="8583894" cy="620644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223313" y="188096"/>
            <a:ext cx="7785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RAPPAM </a:t>
            </a:r>
            <a:r>
              <a:rPr lang="en-US" b="1" dirty="0"/>
              <a:t>– Rapid Assessment and Prioritization of Protected Area Management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991492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044" y="821187"/>
            <a:ext cx="9318812" cy="603681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332686" y="147917"/>
            <a:ext cx="7785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RAPPAM </a:t>
            </a:r>
            <a:r>
              <a:rPr lang="en-US" b="1" dirty="0"/>
              <a:t>– Rapid Assessment and Prioritization of Protected Area Management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26694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6428" y="773397"/>
            <a:ext cx="6436183" cy="608460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596710" y="242047"/>
            <a:ext cx="495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METT </a:t>
            </a:r>
            <a:r>
              <a:rPr lang="en-US" b="1" dirty="0"/>
              <a:t>– </a:t>
            </a:r>
            <a:r>
              <a:rPr lang="en-US" b="1" dirty="0" smtClean="0"/>
              <a:t>Management Effectiveness Tracking </a:t>
            </a:r>
            <a:r>
              <a:rPr lang="en-US" b="1" dirty="0"/>
              <a:t>Tool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50708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bjetivos p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19" y="1"/>
            <a:ext cx="108804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86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apdmmt.org.br/images/2015/setembro/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966" y="1"/>
            <a:ext cx="96968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12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Políticas Públicas de Desenvolvimento e a Tutela dos Direitos Sociais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b="1" dirty="0" smtClean="0"/>
              <a:t>Prof. Dr. Marcelo Lamy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09302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00100" y="25813"/>
            <a:ext cx="10515600" cy="845489"/>
          </a:xfrm>
          <a:noFill/>
        </p:spPr>
        <p:txBody>
          <a:bodyPr vert="horz">
            <a:normAutofit/>
          </a:bodyPr>
          <a:lstStyle/>
          <a:p>
            <a:pPr algn="ctr"/>
            <a:r>
              <a:rPr lang="pt-BR" sz="4000" b="1" dirty="0" smtClean="0"/>
              <a:t>Tipos de Políticas Públicas</a:t>
            </a:r>
            <a:endParaRPr lang="pt-BR" sz="4000" b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794000" y="2362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grpSp>
        <p:nvGrpSpPr>
          <p:cNvPr id="49" name="Grupo 48"/>
          <p:cNvGrpSpPr/>
          <p:nvPr/>
        </p:nvGrpSpPr>
        <p:grpSpPr>
          <a:xfrm>
            <a:off x="2660650" y="686831"/>
            <a:ext cx="6350000" cy="6037819"/>
            <a:chOff x="3102265" y="1317202"/>
            <a:chExt cx="5305716" cy="5185199"/>
          </a:xfrm>
        </p:grpSpPr>
        <p:sp>
          <p:nvSpPr>
            <p:cNvPr id="36" name="Retângulo de cantos arredondados 35"/>
            <p:cNvSpPr/>
            <p:nvPr/>
          </p:nvSpPr>
          <p:spPr>
            <a:xfrm>
              <a:off x="3804231" y="1317202"/>
              <a:ext cx="4603169" cy="317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Custos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tângulo de cantos arredondados 36"/>
            <p:cNvSpPr/>
            <p:nvPr/>
          </p:nvSpPr>
          <p:spPr>
            <a:xfrm>
              <a:off x="3804231" y="1701800"/>
              <a:ext cx="2290046" cy="3175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Concentrados</a:t>
              </a:r>
              <a:endParaRPr lang="pt-BR" b="1" dirty="0"/>
            </a:p>
          </p:txBody>
        </p:sp>
        <p:sp>
          <p:nvSpPr>
            <p:cNvPr id="38" name="Retângulo de cantos arredondados 37"/>
            <p:cNvSpPr/>
            <p:nvPr/>
          </p:nvSpPr>
          <p:spPr>
            <a:xfrm>
              <a:off x="6154312" y="1697686"/>
              <a:ext cx="2253088" cy="3175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Difusos</a:t>
              </a:r>
              <a:endParaRPr lang="pt-BR" b="1" dirty="0"/>
            </a:p>
          </p:txBody>
        </p:sp>
        <p:sp>
          <p:nvSpPr>
            <p:cNvPr id="39" name="Retângulo de cantos arredondados 38"/>
            <p:cNvSpPr/>
            <p:nvPr/>
          </p:nvSpPr>
          <p:spPr>
            <a:xfrm rot="16200000">
              <a:off x="1038514" y="4121150"/>
              <a:ext cx="4445002" cy="317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Benefícios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tângulo de cantos arredondados 39"/>
            <p:cNvSpPr/>
            <p:nvPr/>
          </p:nvSpPr>
          <p:spPr>
            <a:xfrm rot="16200000">
              <a:off x="2521210" y="2996942"/>
              <a:ext cx="2196583" cy="3175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Concentrados</a:t>
              </a:r>
              <a:endParaRPr lang="pt-BR" b="1" dirty="0"/>
            </a:p>
          </p:txBody>
        </p:sp>
        <p:sp>
          <p:nvSpPr>
            <p:cNvPr id="41" name="Retângulo de cantos arredondados 40"/>
            <p:cNvSpPr/>
            <p:nvPr/>
          </p:nvSpPr>
          <p:spPr>
            <a:xfrm rot="16200000">
              <a:off x="2525243" y="5248362"/>
              <a:ext cx="2188516" cy="3175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Difusos</a:t>
              </a:r>
              <a:endParaRPr lang="pt-BR" b="1" dirty="0"/>
            </a:p>
          </p:txBody>
        </p:sp>
        <p:sp>
          <p:nvSpPr>
            <p:cNvPr id="43" name="Retângulo 42"/>
            <p:cNvSpPr/>
            <p:nvPr/>
          </p:nvSpPr>
          <p:spPr>
            <a:xfrm>
              <a:off x="3840608" y="2078170"/>
              <a:ext cx="2253669" cy="217581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 smtClean="0"/>
                <a:t>Redistributivas</a:t>
              </a:r>
              <a:endParaRPr lang="pt-BR" b="1" dirty="0"/>
            </a:p>
          </p:txBody>
        </p:sp>
        <p:sp>
          <p:nvSpPr>
            <p:cNvPr id="45" name="Retângulo 44"/>
            <p:cNvSpPr/>
            <p:nvPr/>
          </p:nvSpPr>
          <p:spPr>
            <a:xfrm>
              <a:off x="3840608" y="4312854"/>
              <a:ext cx="2253669" cy="217581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 err="1" smtClean="0"/>
                <a:t>Regulativas</a:t>
              </a:r>
              <a:endParaRPr lang="pt-BR" sz="2400" b="1" dirty="0"/>
            </a:p>
          </p:txBody>
        </p:sp>
        <p:sp>
          <p:nvSpPr>
            <p:cNvPr id="46" name="Retângulo 45"/>
            <p:cNvSpPr/>
            <p:nvPr/>
          </p:nvSpPr>
          <p:spPr>
            <a:xfrm>
              <a:off x="6154312" y="4325555"/>
              <a:ext cx="2253669" cy="217581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 smtClean="0"/>
                <a:t>Institucionais</a:t>
              </a:r>
              <a:endParaRPr lang="pt-BR" sz="2400" b="1" dirty="0"/>
            </a:p>
          </p:txBody>
        </p:sp>
        <p:sp>
          <p:nvSpPr>
            <p:cNvPr id="47" name="Retângulo 46"/>
            <p:cNvSpPr/>
            <p:nvPr/>
          </p:nvSpPr>
          <p:spPr>
            <a:xfrm>
              <a:off x="6154312" y="2078170"/>
              <a:ext cx="2253669" cy="217581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 smtClean="0"/>
                <a:t>Distributivas</a:t>
              </a:r>
              <a:endParaRPr lang="pt-B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79541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/>
              <a:t>Ciclo de Vida</a:t>
            </a:r>
            <a:endParaRPr lang="pt-BR" sz="4000" b="1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06657124"/>
              </p:ext>
            </p:extLst>
          </p:nvPr>
        </p:nvGraphicFramePr>
        <p:xfrm>
          <a:off x="838200" y="365126"/>
          <a:ext cx="10426700" cy="6238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38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/>
              <a:t>Suportes para Decisão</a:t>
            </a:r>
            <a:endParaRPr lang="pt-BR" sz="4000" b="1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088569437"/>
              </p:ext>
            </p:extLst>
          </p:nvPr>
        </p:nvGraphicFramePr>
        <p:xfrm>
          <a:off x="2832100" y="1690688"/>
          <a:ext cx="6718300" cy="4817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979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/>
              <a:t>Carreira Política de um Problema</a:t>
            </a:r>
            <a:endParaRPr lang="pt-BR" sz="4000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406630575"/>
              </p:ext>
            </p:extLst>
          </p:nvPr>
        </p:nvGraphicFramePr>
        <p:xfrm>
          <a:off x="196850" y="1690688"/>
          <a:ext cx="11798300" cy="2080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939663152"/>
              </p:ext>
            </p:extLst>
          </p:nvPr>
        </p:nvGraphicFramePr>
        <p:xfrm>
          <a:off x="196850" y="3771106"/>
          <a:ext cx="11798300" cy="2652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8484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/>
              <a:t>Atores da Política Pública</a:t>
            </a:r>
            <a:endParaRPr lang="pt-BR" sz="4000" b="1" dirty="0"/>
          </a:p>
        </p:txBody>
      </p:sp>
      <p:graphicFrame>
        <p:nvGraphicFramePr>
          <p:cNvPr id="3" name="Diagrama 2"/>
          <p:cNvGraphicFramePr/>
          <p:nvPr/>
        </p:nvGraphicFramePr>
        <p:xfrm>
          <a:off x="196850" y="1690688"/>
          <a:ext cx="11798300" cy="2080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810346220"/>
              </p:ext>
            </p:extLst>
          </p:nvPr>
        </p:nvGraphicFramePr>
        <p:xfrm>
          <a:off x="196850" y="3771106"/>
          <a:ext cx="11798300" cy="2652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8215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9149" y="193675"/>
            <a:ext cx="10515600" cy="64452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/>
              <a:t>Qualidade Democrática</a:t>
            </a:r>
            <a:endParaRPr lang="pt-BR" sz="40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884387"/>
              </p:ext>
            </p:extLst>
          </p:nvPr>
        </p:nvGraphicFramePr>
        <p:xfrm>
          <a:off x="209547" y="838201"/>
          <a:ext cx="11772902" cy="5657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969"/>
                <a:gridCol w="3623665"/>
                <a:gridCol w="1499318"/>
                <a:gridCol w="1561981"/>
                <a:gridCol w="2543969"/>
              </a:tblGrid>
              <a:tr h="752150">
                <a:tc>
                  <a:txBody>
                    <a:bodyPr/>
                    <a:lstStyle/>
                    <a:p>
                      <a:r>
                        <a:rPr lang="pt-BR" dirty="0" smtClean="0"/>
                        <a:t>Rede de Governança</a:t>
                      </a:r>
                      <a:endParaRPr lang="pt-B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Variáveis</a:t>
                      </a:r>
                      <a:endParaRPr lang="pt-B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Baixa</a:t>
                      </a:r>
                      <a:endParaRPr lang="pt-B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Alta</a:t>
                      </a:r>
                      <a:endParaRPr lang="pt-B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Configuração favorável</a:t>
                      </a:r>
                      <a:endParaRPr lang="pt-B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423634">
                <a:tc rowSpan="3">
                  <a:txBody>
                    <a:bodyPr/>
                    <a:lstStyle/>
                    <a:p>
                      <a:r>
                        <a:rPr lang="pt-BR" dirty="0" smtClean="0"/>
                        <a:t>Configuração</a:t>
                      </a:r>
                      <a:r>
                        <a:rPr lang="pt-BR" baseline="0" dirty="0" smtClean="0"/>
                        <a:t> básica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</a:t>
                      </a:r>
                      <a:r>
                        <a:rPr lang="pt-BR" baseline="0" dirty="0" smtClean="0"/>
                        <a:t> Densidade de atores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nº baixo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nº alto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pt-BR" dirty="0" smtClean="0"/>
                        <a:t>oportunidade para participação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634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 Complexidade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homogêneo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heterogêneo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23634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3. Intensidade relacional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pontual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sistemática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23634">
                <a:tc rowSpan="2">
                  <a:txBody>
                    <a:bodyPr/>
                    <a:lstStyle/>
                    <a:p>
                      <a:r>
                        <a:rPr lang="pt-BR" dirty="0" smtClean="0"/>
                        <a:t>Relações internas de </a:t>
                      </a:r>
                      <a:r>
                        <a:rPr lang="pt-BR" baseline="0" dirty="0" smtClean="0"/>
                        <a:t> poder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4. Relações de poder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assimétricas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simétricas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pt-BR" dirty="0" smtClean="0"/>
                        <a:t>possibilidade de participantes não-habituais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8811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5. Recursos predominantes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materiais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relacionais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23634">
                <a:tc rowSpan="2">
                  <a:txBody>
                    <a:bodyPr/>
                    <a:lstStyle/>
                    <a:p>
                      <a:r>
                        <a:rPr lang="pt-BR" dirty="0" smtClean="0"/>
                        <a:t>Distribuição de interesses e regras do jogo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6. Posições iniciais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acordo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conflito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pt-BR" dirty="0" smtClean="0"/>
                        <a:t>facilitam</a:t>
                      </a:r>
                      <a:r>
                        <a:rPr lang="pt-BR" baseline="0" dirty="0" smtClean="0"/>
                        <a:t> a participação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0943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7. Estratégias</a:t>
                      </a:r>
                      <a:r>
                        <a:rPr lang="pt-BR" baseline="0" dirty="0" smtClean="0"/>
                        <a:t>  internas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negociação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diálogo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23634">
                <a:tc rowSpan="3">
                  <a:txBody>
                    <a:bodyPr/>
                    <a:lstStyle/>
                    <a:p>
                      <a:r>
                        <a:rPr lang="pt-BR" dirty="0" smtClean="0"/>
                        <a:t>Relações com o entorno</a:t>
                      </a:r>
                      <a:r>
                        <a:rPr lang="pt-BR" baseline="0" dirty="0" smtClean="0"/>
                        <a:t> da rede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8. Impacto</a:t>
                      </a:r>
                      <a:r>
                        <a:rPr lang="pt-BR" baseline="0" dirty="0" smtClean="0"/>
                        <a:t> nas PP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baixo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alto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pt-BR" dirty="0" smtClean="0"/>
                        <a:t>Ampliam circunstancialmente o âmbito de participação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3634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smtClean="0"/>
                        <a:t>9. Permeabilidade a novos atores</a:t>
                      </a:r>
                      <a:endParaRPr lang="pt-BR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baixa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alta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731206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10. Impacto midiático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reduzido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elevado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38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/>
              <a:t>Atores da Política Pública</a:t>
            </a:r>
            <a:endParaRPr lang="pt-BR" sz="4000" b="1" dirty="0"/>
          </a:p>
        </p:txBody>
      </p:sp>
      <p:graphicFrame>
        <p:nvGraphicFramePr>
          <p:cNvPr id="3" name="Diagrama 2"/>
          <p:cNvGraphicFramePr/>
          <p:nvPr/>
        </p:nvGraphicFramePr>
        <p:xfrm>
          <a:off x="196850" y="1690688"/>
          <a:ext cx="11798300" cy="2080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a 3"/>
          <p:cNvGraphicFramePr/>
          <p:nvPr/>
        </p:nvGraphicFramePr>
        <p:xfrm>
          <a:off x="196850" y="3771106"/>
          <a:ext cx="11798300" cy="2652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9769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602</Words>
  <Application>Microsoft Office PowerPoint</Application>
  <PresentationFormat>Widescreen</PresentationFormat>
  <Paragraphs>237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Tema do Office</vt:lpstr>
      <vt:lpstr>Políticas Públicas de Desenvolvimento e a Tutela dos Direitos Sociais</vt:lpstr>
      <vt:lpstr>Políticas e Política</vt:lpstr>
      <vt:lpstr>Tipos de Políticas Públicas</vt:lpstr>
      <vt:lpstr>Ciclo de Vida</vt:lpstr>
      <vt:lpstr>Suportes para Decisão</vt:lpstr>
      <vt:lpstr>Carreira Política de um Problema</vt:lpstr>
      <vt:lpstr>Atores da Política Pública</vt:lpstr>
      <vt:lpstr>Qualidade Democrática</vt:lpstr>
      <vt:lpstr>Atores da Política Pública</vt:lpstr>
      <vt:lpstr>Tomadas de Decisão</vt:lpstr>
      <vt:lpstr>Cenários para Tomada de Decisão</vt:lpstr>
      <vt:lpstr>Abordagens</vt:lpstr>
      <vt:lpstr>Implantação</vt:lpstr>
      <vt:lpstr>Fatores de êxito ou de fracasso</vt:lpstr>
      <vt:lpstr>Apresentação do PowerPoint</vt:lpstr>
      <vt:lpstr>Avaliação</vt:lpstr>
      <vt:lpstr>contrafactual</vt:lpstr>
      <vt:lpstr>Avaliação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Políticas Públicas de Desenvolvimento e a Tutela dos Direitos Sociais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Políticas Públicas de Desenvolvimento e a Tutela dos Direitos Sociais</dc:title>
  <dc:creator>Marcelo Lamy</dc:creator>
  <cp:lastModifiedBy>Marcelo Lamy</cp:lastModifiedBy>
  <cp:revision>51</cp:revision>
  <dcterms:created xsi:type="dcterms:W3CDTF">2015-11-17T16:16:04Z</dcterms:created>
  <dcterms:modified xsi:type="dcterms:W3CDTF">2015-11-25T08:22:34Z</dcterms:modified>
</cp:coreProperties>
</file>